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2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7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8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083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61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13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61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66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4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6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8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0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25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2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4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CE58927-382E-44AF-8F27-A3B0603998D2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BFA1-0E52-4C4D-A626-B763F9141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6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ellard.org/jslinux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UNIX/LINUX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Jonathan Rinfret</a:t>
            </a:r>
          </a:p>
          <a:p>
            <a:r>
              <a:rPr lang="en-US" dirty="0"/>
              <a:t>Jonathan.Rinfret@my.gavilan.edu</a:t>
            </a:r>
          </a:p>
        </p:txBody>
      </p:sp>
    </p:spTree>
    <p:extLst>
      <p:ext uri="{BB962C8B-B14F-4D97-AF65-F5344CB8AC3E}">
        <p14:creationId xmlns:p14="http://schemas.microsoft.com/office/powerpoint/2010/main" val="1643946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sources for help on Unix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commands in terminal, type the command followed by -- h </a:t>
            </a:r>
          </a:p>
          <a:p>
            <a:r>
              <a:rPr lang="en-US" dirty="0"/>
              <a:t>( ls --h) </a:t>
            </a:r>
          </a:p>
          <a:p>
            <a:r>
              <a:rPr lang="en-US" dirty="0"/>
              <a:t> man (this brings up the Unix manual pages)</a:t>
            </a:r>
          </a:p>
          <a:p>
            <a:r>
              <a:rPr lang="en-US" dirty="0"/>
              <a:t> (man ls) </a:t>
            </a:r>
          </a:p>
          <a:p>
            <a:endParaRPr lang="en-US" dirty="0"/>
          </a:p>
          <a:p>
            <a:r>
              <a:rPr lang="en-US" dirty="0"/>
              <a:t>Unix.com</a:t>
            </a:r>
          </a:p>
          <a:p>
            <a:r>
              <a:rPr lang="en-US" dirty="0"/>
              <a:t>Linux.com</a:t>
            </a:r>
          </a:p>
          <a:p>
            <a:r>
              <a:rPr lang="en-US" dirty="0"/>
              <a:t>Ubuntu.com</a:t>
            </a:r>
          </a:p>
          <a:p>
            <a:endParaRPr lang="en-US" dirty="0"/>
          </a:p>
          <a:p>
            <a:r>
              <a:rPr lang="en-US" dirty="0"/>
              <a:t>StackOverflow.com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7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33632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UNIX?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UNIX is an operating system (just like Windows or </a:t>
            </a:r>
            <a:r>
              <a:rPr lang="en-US" dirty="0" err="1"/>
              <a:t>macOS</a:t>
            </a:r>
            <a:r>
              <a:rPr lang="en-US" dirty="0"/>
              <a:t>).</a:t>
            </a:r>
          </a:p>
          <a:p>
            <a:r>
              <a:rPr lang="en-US" dirty="0"/>
              <a:t>Unix was created by Bell labs in the 1970’s and is a family of multitasking, multiuser operating systems.</a:t>
            </a:r>
          </a:p>
          <a:p>
            <a:r>
              <a:rPr lang="en-US" dirty="0"/>
              <a:t>Many companies have created over versions of UNIX such as BSD(Berkeley Software Distribution), Solaris (Sun Microsystems, and XENIX (Microsoft).</a:t>
            </a:r>
          </a:p>
          <a:p>
            <a:r>
              <a:rPr lang="en-US" dirty="0"/>
              <a:t>Built in the C programming language, UNIX, and its clones, offer a unified filesystem defined by a modular design(being able to add and remove directories, files,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45" y="5113606"/>
            <a:ext cx="3016008" cy="160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1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UNIX and 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much.</a:t>
            </a:r>
          </a:p>
          <a:p>
            <a:r>
              <a:rPr lang="en-US" dirty="0"/>
              <a:t>Linux is a clone of UNIX built under the Free and Open Source movement.</a:t>
            </a:r>
          </a:p>
          <a:p>
            <a:r>
              <a:rPr lang="en-US" dirty="0"/>
              <a:t>Now, while Linux is built under the Open source project that does not mean that every version is free to get. A person can build their own Linux operating system and then sell that to others.</a:t>
            </a:r>
          </a:p>
          <a:p>
            <a:r>
              <a:rPr lang="en-US" dirty="0"/>
              <a:t>Furthermore, Linux/UNIX is used in thousands upon millions of pieces of technology(TV remote, Thermostat, Cars, Phones, you name it, it probably runs off of it).</a:t>
            </a:r>
          </a:p>
          <a:p>
            <a:r>
              <a:rPr lang="en-US" dirty="0"/>
              <a:t>Notable versions of Linux are Ubuntu, Android, Debian, and </a:t>
            </a:r>
            <a:r>
              <a:rPr lang="en-US" dirty="0" err="1"/>
              <a:t>Redhat</a:t>
            </a:r>
            <a:r>
              <a:rPr lang="en-US" dirty="0"/>
              <a:t>, among possibly hundreds of others.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9723" y="2318750"/>
            <a:ext cx="14287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7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Kernal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kernel is the interpreter between what you type in the terminal and how the terminal responds.</a:t>
            </a:r>
          </a:p>
          <a:p>
            <a:pPr marL="0" indent="0">
              <a:buNone/>
            </a:pPr>
            <a:r>
              <a:rPr lang="en-US" dirty="0"/>
              <a:t>The kernel is responsible for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Input/Output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Central </a:t>
            </a:r>
            <a:r>
              <a:rPr lang="en-US" dirty="0" err="1"/>
              <a:t>Prosessing</a:t>
            </a:r>
            <a:r>
              <a:rPr lang="en-US" dirty="0"/>
              <a:t> (the brain) –determines </a:t>
            </a:r>
          </a:p>
          <a:p>
            <a:pPr marL="0" indent="0">
              <a:buNone/>
            </a:pPr>
            <a:r>
              <a:rPr lang="en-US" dirty="0"/>
              <a:t>				when and how programs run.</a:t>
            </a:r>
          </a:p>
          <a:p>
            <a:pPr marL="0" indent="0">
              <a:buNone/>
            </a:pPr>
            <a:r>
              <a:rPr lang="en-US" dirty="0"/>
              <a:t>Random access memory (RAM) –</a:t>
            </a:r>
          </a:p>
          <a:p>
            <a:pPr marL="0" indent="0">
              <a:buNone/>
            </a:pPr>
            <a:r>
              <a:rPr lang="en-US" dirty="0"/>
              <a:t>				storing data and instructions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3856" y="2572189"/>
            <a:ext cx="2653018" cy="207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3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Tree is the set of directories(folders) and files that you have I  your OS.</a:t>
            </a:r>
          </a:p>
          <a:p>
            <a:r>
              <a:rPr lang="en-US" dirty="0"/>
              <a:t>Starting at the top, we have root(/)</a:t>
            </a:r>
          </a:p>
          <a:p>
            <a:r>
              <a:rPr lang="en-US" dirty="0"/>
              <a:t>Then we go down levels to </a:t>
            </a:r>
          </a:p>
          <a:p>
            <a:pPr marL="457200" lvl="1" indent="0">
              <a:buNone/>
            </a:pPr>
            <a:r>
              <a:rPr lang="en-US" dirty="0"/>
              <a:t>access more directories/files</a:t>
            </a:r>
          </a:p>
          <a:p>
            <a:r>
              <a:rPr lang="en-US" dirty="0"/>
              <a:t>Most of what you will be working</a:t>
            </a:r>
          </a:p>
          <a:p>
            <a:pPr marL="457200" lvl="1" indent="0">
              <a:buNone/>
            </a:pPr>
            <a:r>
              <a:rPr lang="en-US" dirty="0"/>
              <a:t> with is in the home directory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296" y="3095624"/>
            <a:ext cx="441960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32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Unix Commands</a:t>
            </a:r>
            <a:br>
              <a:rPr lang="en-US" dirty="0"/>
            </a:br>
            <a:r>
              <a:rPr lang="en-US" dirty="0"/>
              <a:t>The Terminal (shell)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pwd</a:t>
            </a:r>
            <a:r>
              <a:rPr lang="en-US" dirty="0"/>
              <a:t>  (print working directory)</a:t>
            </a:r>
          </a:p>
          <a:p>
            <a:r>
              <a:rPr lang="en-US" dirty="0"/>
              <a:t> clear (clears screen)</a:t>
            </a:r>
          </a:p>
          <a:p>
            <a:r>
              <a:rPr lang="en-US" dirty="0"/>
              <a:t> ls (list system)</a:t>
            </a:r>
          </a:p>
          <a:p>
            <a:r>
              <a:rPr lang="en-US" dirty="0"/>
              <a:t> echo (displays the inputted value – used in bash scripts)</a:t>
            </a:r>
          </a:p>
          <a:p>
            <a:r>
              <a:rPr lang="en-US" dirty="0"/>
              <a:t>| (the pipe command- concatenates two commands)</a:t>
            </a:r>
          </a:p>
          <a:p>
            <a:r>
              <a:rPr lang="en-US" dirty="0"/>
              <a:t> cd (change directory)</a:t>
            </a:r>
          </a:p>
          <a:p>
            <a:pPr marL="457200" lvl="1" indent="0">
              <a:buNone/>
            </a:pPr>
            <a:r>
              <a:rPr lang="en-US" dirty="0"/>
              <a:t> cd .</a:t>
            </a:r>
          </a:p>
          <a:p>
            <a:pPr marL="457200" lvl="1" indent="0">
              <a:buNone/>
            </a:pPr>
            <a:r>
              <a:rPr lang="en-US" dirty="0"/>
              <a:t> cd ..</a:t>
            </a:r>
          </a:p>
          <a:p>
            <a:r>
              <a:rPr lang="en-US" dirty="0"/>
              <a:t> </a:t>
            </a:r>
            <a:r>
              <a:rPr lang="en-US" dirty="0" err="1"/>
              <a:t>mkdir</a:t>
            </a:r>
            <a:r>
              <a:rPr lang="en-US" dirty="0"/>
              <a:t> (make directory)</a:t>
            </a:r>
          </a:p>
          <a:p>
            <a:r>
              <a:rPr lang="en-US" dirty="0"/>
              <a:t> </a:t>
            </a:r>
            <a:r>
              <a:rPr lang="en-US" dirty="0" err="1"/>
              <a:t>rmdir</a:t>
            </a:r>
            <a:r>
              <a:rPr lang="en-US" dirty="0"/>
              <a:t> (remove directory)</a:t>
            </a:r>
          </a:p>
          <a:p>
            <a:r>
              <a:rPr lang="en-US" dirty="0"/>
              <a:t> touch (creates a file)</a:t>
            </a:r>
          </a:p>
          <a:p>
            <a:r>
              <a:rPr lang="en-US" dirty="0"/>
              <a:t> cat  (creates a file and allows user input (to exit press </a:t>
            </a:r>
            <a:r>
              <a:rPr lang="en-US" dirty="0" err="1"/>
              <a:t>ctrl+d</a:t>
            </a:r>
            <a:r>
              <a:rPr lang="en-US" dirty="0"/>
              <a:t>); also combines two or more files)</a:t>
            </a:r>
          </a:p>
          <a:p>
            <a:r>
              <a:rPr lang="en-US" dirty="0"/>
              <a:t> </a:t>
            </a:r>
            <a:r>
              <a:rPr lang="en-US" dirty="0" err="1"/>
              <a:t>rm</a:t>
            </a:r>
            <a:r>
              <a:rPr lang="en-US" dirty="0"/>
              <a:t> (removes a file)</a:t>
            </a:r>
          </a:p>
          <a:p>
            <a:r>
              <a:rPr lang="en-US" dirty="0"/>
              <a:t> mv (moves a file)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9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advanced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ch</a:t>
            </a:r>
            <a:r>
              <a:rPr lang="en-US" dirty="0"/>
              <a:t> (change command – this modifies files)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chgrp</a:t>
            </a:r>
            <a:r>
              <a:rPr lang="en-US" dirty="0"/>
              <a:t> (change file group)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chown</a:t>
            </a:r>
            <a:r>
              <a:rPr lang="en-US" dirty="0"/>
              <a:t> (change owner of file)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chmod</a:t>
            </a:r>
            <a:r>
              <a:rPr lang="en-US" dirty="0"/>
              <a:t> (change mode/attributes/permissions)</a:t>
            </a:r>
          </a:p>
          <a:p>
            <a:r>
              <a:rPr lang="en-US" dirty="0"/>
              <a:t> find (finds a filename)</a:t>
            </a:r>
          </a:p>
          <a:p>
            <a:r>
              <a:rPr lang="en-US" dirty="0"/>
              <a:t> date (produces the date)</a:t>
            </a:r>
          </a:p>
          <a:p>
            <a:r>
              <a:rPr lang="en-US" dirty="0"/>
              <a:t> who (who is on the system)</a:t>
            </a:r>
          </a:p>
          <a:p>
            <a:r>
              <a:rPr lang="en-US" dirty="0"/>
              <a:t> </a:t>
            </a:r>
            <a:r>
              <a:rPr lang="en-US" dirty="0" err="1"/>
              <a:t>whois</a:t>
            </a:r>
            <a:r>
              <a:rPr lang="en-US" dirty="0"/>
              <a:t> (who is the user inputted – produces more information)</a:t>
            </a:r>
          </a:p>
          <a:p>
            <a:r>
              <a:rPr lang="en-US" dirty="0"/>
              <a:t> *</a:t>
            </a:r>
            <a:r>
              <a:rPr lang="en-US" dirty="0" err="1"/>
              <a:t>gcc</a:t>
            </a:r>
            <a:r>
              <a:rPr lang="en-US" dirty="0"/>
              <a:t> (general c compiler)</a:t>
            </a:r>
          </a:p>
          <a:p>
            <a:r>
              <a:rPr lang="en-US" dirty="0"/>
              <a:t> *</a:t>
            </a:r>
            <a:r>
              <a:rPr lang="en-US" dirty="0" err="1"/>
              <a:t>tcc</a:t>
            </a:r>
            <a:r>
              <a:rPr lang="en-US" dirty="0"/>
              <a:t> (tiny c compiler)</a:t>
            </a:r>
          </a:p>
          <a:p>
            <a:r>
              <a:rPr lang="en-US" dirty="0"/>
              <a:t> *these are for the </a:t>
            </a:r>
            <a:r>
              <a:rPr lang="en-US" dirty="0" err="1">
                <a:hlinkClick r:id="rId2"/>
              </a:rPr>
              <a:t>javascript</a:t>
            </a:r>
            <a:r>
              <a:rPr lang="en-US" dirty="0">
                <a:hlinkClick r:id="rId2"/>
              </a:rPr>
              <a:t> pc emulator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32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Editors: vim vs </a:t>
            </a:r>
            <a:r>
              <a:rPr lang="en-US" dirty="0" err="1"/>
              <a:t>emacs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Vim</a:t>
            </a:r>
          </a:p>
          <a:p>
            <a:pPr lvl="1"/>
            <a:r>
              <a:rPr lang="en-US" dirty="0"/>
              <a:t>Released as part of BSD in 1978.</a:t>
            </a:r>
          </a:p>
          <a:p>
            <a:pPr lvl="1"/>
            <a:r>
              <a:rPr lang="en-US" dirty="0"/>
              <a:t>Installed under the name vi, vim is a line editor, similar to notepad, but older.</a:t>
            </a:r>
          </a:p>
          <a:p>
            <a:pPr lvl="1"/>
            <a:r>
              <a:rPr lang="en-US" dirty="0"/>
              <a:t>Most widely used text editor for UNIX</a:t>
            </a:r>
          </a:p>
          <a:p>
            <a:pPr lvl="2"/>
            <a:r>
              <a:rPr lang="en-US" dirty="0"/>
              <a:t>To insert text press I, this brings you to input mode</a:t>
            </a:r>
          </a:p>
          <a:p>
            <a:pPr lvl="2"/>
            <a:r>
              <a:rPr lang="en-US" dirty="0"/>
              <a:t>To exit input mode, press esc, then input :</a:t>
            </a:r>
            <a:r>
              <a:rPr lang="en-US" dirty="0" err="1"/>
              <a:t>wq</a:t>
            </a:r>
            <a:r>
              <a:rPr lang="en-US" dirty="0"/>
              <a:t> (saves and quits)</a:t>
            </a:r>
          </a:p>
          <a:p>
            <a:r>
              <a:rPr lang="en-US" dirty="0" err="1"/>
              <a:t>Emacs</a:t>
            </a:r>
            <a:endParaRPr lang="en-US" dirty="0"/>
          </a:p>
          <a:p>
            <a:pPr lvl="1"/>
            <a:r>
              <a:rPr lang="en-US" dirty="0"/>
              <a:t>Much more of a modern text editor, but is less used.</a:t>
            </a:r>
          </a:p>
          <a:p>
            <a:pPr lvl="1"/>
            <a:r>
              <a:rPr lang="en-US" dirty="0"/>
              <a:t>Is already in input mode.</a:t>
            </a:r>
          </a:p>
          <a:p>
            <a:pPr lvl="1"/>
            <a:r>
              <a:rPr lang="en-US" dirty="0"/>
              <a:t>To save and quit (ctrl +x, ctrl + s).</a:t>
            </a:r>
          </a:p>
          <a:p>
            <a:pPr lvl="1"/>
            <a:r>
              <a:rPr lang="en-US" dirty="0"/>
              <a:t>To not save (ctrl +x, ctrl + c).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7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Sudo</a:t>
            </a:r>
            <a:r>
              <a:rPr lang="en-US" dirty="0"/>
              <a:t> (the </a:t>
            </a:r>
            <a:r>
              <a:rPr lang="en-US" dirty="0" err="1"/>
              <a:t>Superuser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Unix, there is the </a:t>
            </a:r>
            <a:r>
              <a:rPr lang="en-US" dirty="0" err="1"/>
              <a:t>superuser</a:t>
            </a:r>
            <a:r>
              <a:rPr lang="en-US" dirty="0"/>
              <a:t> command </a:t>
            </a:r>
            <a:r>
              <a:rPr lang="en-US" dirty="0" err="1"/>
              <a:t>sudo</a:t>
            </a:r>
            <a:r>
              <a:rPr lang="en-US" dirty="0"/>
              <a:t>.</a:t>
            </a:r>
          </a:p>
          <a:p>
            <a:r>
              <a:rPr lang="en-US" dirty="0"/>
              <a:t>This command requires you to type in your password.</a:t>
            </a:r>
          </a:p>
          <a:p>
            <a:r>
              <a:rPr lang="en-US" dirty="0"/>
              <a:t>From there you can modify anything on your computer.</a:t>
            </a:r>
          </a:p>
          <a:p>
            <a:r>
              <a:rPr lang="en-US" dirty="0"/>
              <a:t>BE VERY CAREFUL WHEN USING SUDO!!!!</a:t>
            </a:r>
          </a:p>
          <a:p>
            <a:pPr lvl="1"/>
            <a:r>
              <a:rPr lang="en-US" dirty="0"/>
              <a:t>You could overwrite major portions of your computer or delete entire sections of your OS with no backup capability.</a:t>
            </a:r>
          </a:p>
          <a:p>
            <a:pPr lvl="1"/>
            <a:r>
              <a:rPr lang="en-US" dirty="0"/>
              <a:t>There is even a command to destroy your entire computer.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rm</a:t>
            </a:r>
            <a:r>
              <a:rPr lang="en-US" dirty="0"/>
              <a:t> –</a:t>
            </a:r>
            <a:r>
              <a:rPr lang="en-US" dirty="0" err="1"/>
              <a:t>rf</a:t>
            </a:r>
            <a:r>
              <a:rPr lang="en-US" dirty="0"/>
              <a:t>/ 	(starts at root and deletes everything)</a:t>
            </a:r>
          </a:p>
          <a:p>
            <a:pPr lvl="2"/>
            <a:r>
              <a:rPr lang="en-US" dirty="0"/>
              <a:t> mkfs.ext4 /dev/sda1 	(formats the hard drive)</a:t>
            </a:r>
          </a:p>
          <a:p>
            <a:r>
              <a:rPr lang="en-US" dirty="0"/>
              <a:t>For CSIS 48, you would not have access to </a:t>
            </a:r>
            <a:r>
              <a:rPr lang="en-US" dirty="0" err="1"/>
              <a:t>sudo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8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127</TotalTime>
  <Words>741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UNIX/LINUX</vt:lpstr>
      <vt:lpstr>WHAT IS UNIX?</vt:lpstr>
      <vt:lpstr>Difference between UNIX and Linux</vt:lpstr>
      <vt:lpstr>The Kernal</vt:lpstr>
      <vt:lpstr>The Tree</vt:lpstr>
      <vt:lpstr>Basic Unix Commands The Terminal (shell)</vt:lpstr>
      <vt:lpstr>More advanced commands</vt:lpstr>
      <vt:lpstr>Text Editors: vim vs emacs</vt:lpstr>
      <vt:lpstr>Sudo (the Superuser)</vt:lpstr>
      <vt:lpstr>Other sources for help on Unix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UNIX/LINUX</dc:title>
  <dc:creator>Jonathan Rinfret</dc:creator>
  <cp:lastModifiedBy>Jonathan Rinfret</cp:lastModifiedBy>
  <cp:revision>17</cp:revision>
  <dcterms:created xsi:type="dcterms:W3CDTF">2016-11-07T16:15:57Z</dcterms:created>
  <dcterms:modified xsi:type="dcterms:W3CDTF">2016-11-13T21:07:18Z</dcterms:modified>
</cp:coreProperties>
</file>