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sldIdLst>
    <p:sldId id="324" r:id="rId5"/>
    <p:sldId id="317" r:id="rId6"/>
    <p:sldId id="325" r:id="rId7"/>
    <p:sldId id="326" r:id="rId8"/>
    <p:sldId id="327" r:id="rId9"/>
    <p:sldId id="328" r:id="rId10"/>
    <p:sldId id="329" r:id="rId11"/>
    <p:sldId id="330" r:id="rId12"/>
    <p:sldId id="331" r:id="rId13"/>
    <p:sldId id="332" r:id="rId14"/>
    <p:sldId id="333" r:id="rId15"/>
    <p:sldId id="334" r:id="rId16"/>
    <p:sldId id="335" r:id="rId17"/>
  </p:sldIdLst>
  <p:sldSz cx="12192000" cy="6858000"/>
  <p:notesSz cx="7162800" cy="94488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9F92275-D40B-9F0B-BAA4-349A636BE0C8}" name="Avila, Pedro" initials="AP" userId="S::pedroavila@gavilan.edu::ed044544-8d56-4e7c-91e4-04135271cfe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6F212CC-722C-433E-8AFD-0295416D32CA}" v="74" dt="2024-05-14T19:03:01.34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50" d="100"/>
          <a:sy n="150" d="100"/>
        </p:scale>
        <p:origin x="576" y="12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C0B14E-AEA6-48D3-A387-ED4A3A3BF840}" type="doc">
      <dgm:prSet loTypeId="urn:microsoft.com/office/officeart/2016/7/layout/AccentHomeChevronProcess" loCatId="process" qsTypeId="urn:microsoft.com/office/officeart/2005/8/quickstyle/simple5" qsCatId="simple" csTypeId="urn:microsoft.com/office/officeart/2005/8/colors/accent6_1" csCatId="accent6" phldr="1"/>
      <dgm:spPr/>
      <dgm:t>
        <a:bodyPr/>
        <a:lstStyle/>
        <a:p>
          <a:endParaRPr lang="en-US"/>
        </a:p>
      </dgm:t>
    </dgm:pt>
    <dgm:pt modelId="{5D70EFF5-8B31-4A1F-AE44-51E4CF0013EB}">
      <dgm:prSet phldrT="[Text]" custT="1"/>
      <dgm:spPr/>
      <dgm:t>
        <a:bodyPr lIns="108000" tIns="432000" rIns="288000" anchor="t" anchorCtr="0"/>
        <a:lstStyle/>
        <a:p>
          <a:pPr algn="ctr">
            <a:lnSpc>
              <a:spcPts val="1500"/>
            </a:lnSpc>
          </a:pPr>
          <a:r>
            <a:rPr lang="en-US" sz="1400" b="1">
              <a:latin typeface="Times New Roman" panose="02020603050405020304" pitchFamily="18" charset="0"/>
              <a:cs typeface="Times New Roman" panose="02020603050405020304" pitchFamily="18" charset="0"/>
            </a:rPr>
            <a:t>March 2024</a:t>
          </a:r>
        </a:p>
      </dgm:t>
    </dgm:pt>
    <dgm:pt modelId="{96C720A0-FEEF-48D1-8DF6-ABA03C304822}" type="parTrans" cxnId="{E97FF64F-8020-497E-AE7D-2395DDA4560D}">
      <dgm:prSet/>
      <dgm:spPr/>
      <dgm:t>
        <a:bodyPr/>
        <a:lstStyle/>
        <a:p>
          <a:endParaRPr lang="en-US" sz="1000" b="1">
            <a:latin typeface="Times New Roman" panose="02020603050405020304" pitchFamily="18" charset="0"/>
            <a:cs typeface="Times New Roman" panose="02020603050405020304" pitchFamily="18" charset="0"/>
          </a:endParaRPr>
        </a:p>
      </dgm:t>
    </dgm:pt>
    <dgm:pt modelId="{B6A59CDE-18AD-4553-B6C5-FF001A8E8510}" type="sibTrans" cxnId="{E97FF64F-8020-497E-AE7D-2395DDA4560D}">
      <dgm:prSet/>
      <dgm:spPr/>
      <dgm:t>
        <a:bodyPr/>
        <a:lstStyle/>
        <a:p>
          <a:endParaRPr lang="en-US" sz="1000" b="1">
            <a:latin typeface="Times New Roman" panose="02020603050405020304" pitchFamily="18" charset="0"/>
            <a:cs typeface="Times New Roman" panose="02020603050405020304" pitchFamily="18" charset="0"/>
          </a:endParaRPr>
        </a:p>
      </dgm:t>
    </dgm:pt>
    <dgm:pt modelId="{D07AD3FD-84FF-467E-9693-752776549C61}">
      <dgm:prSet phldrT="[Text]" custT="1"/>
      <dgm:spPr/>
      <dgm:t>
        <a:bodyPr/>
        <a:lstStyle/>
        <a:p>
          <a:r>
            <a:rPr lang="en-US" sz="1000" b="1">
              <a:effectLst/>
              <a:latin typeface="Times New Roman" panose="02020603050405020304" pitchFamily="18" charset="0"/>
              <a:cs typeface="Times New Roman" panose="02020603050405020304" pitchFamily="18" charset="0"/>
            </a:rPr>
            <a:t>ASGC</a:t>
          </a:r>
        </a:p>
      </dgm:t>
    </dgm:pt>
    <dgm:pt modelId="{A8C9B7A9-BC2A-4753-B7F0-F2E361D95520}" type="sibTrans" cxnId="{55492768-9A5E-4F74-AC7C-959C5C24EFD3}">
      <dgm:prSet/>
      <dgm:spPr/>
      <dgm:t>
        <a:bodyPr/>
        <a:lstStyle/>
        <a:p>
          <a:endParaRPr lang="en-US" sz="1000" b="1">
            <a:latin typeface="Times New Roman" panose="02020603050405020304" pitchFamily="18" charset="0"/>
            <a:cs typeface="Times New Roman" panose="02020603050405020304" pitchFamily="18" charset="0"/>
          </a:endParaRPr>
        </a:p>
      </dgm:t>
    </dgm:pt>
    <dgm:pt modelId="{7B691773-F524-4FAD-A272-BDF0B0C4370A}" type="parTrans" cxnId="{55492768-9A5E-4F74-AC7C-959C5C24EFD3}">
      <dgm:prSet/>
      <dgm:spPr/>
      <dgm:t>
        <a:bodyPr/>
        <a:lstStyle/>
        <a:p>
          <a:endParaRPr lang="en-US" sz="1000" b="1">
            <a:latin typeface="Times New Roman" panose="02020603050405020304" pitchFamily="18" charset="0"/>
            <a:cs typeface="Times New Roman" panose="02020603050405020304" pitchFamily="18" charset="0"/>
          </a:endParaRPr>
        </a:p>
      </dgm:t>
    </dgm:pt>
    <dgm:pt modelId="{32CCB050-072A-41BF-BE1B-388CF53E5629}">
      <dgm:prSet custT="1"/>
      <dgm:spPr/>
      <dgm:t>
        <a:bodyPr/>
        <a:lstStyle/>
        <a:p>
          <a:r>
            <a:rPr lang="en-US" sz="1000" b="1">
              <a:effectLst/>
              <a:latin typeface="Times New Roman" panose="02020603050405020304" pitchFamily="18" charset="0"/>
              <a:cs typeface="Times New Roman" panose="02020603050405020304" pitchFamily="18" charset="0"/>
            </a:rPr>
            <a:t>College Council</a:t>
          </a:r>
          <a:endParaRPr lang="ru-RU" sz="1000" b="1">
            <a:effectLst/>
            <a:latin typeface="Times New Roman" panose="02020603050405020304" pitchFamily="18" charset="0"/>
            <a:cs typeface="Times New Roman" panose="02020603050405020304" pitchFamily="18" charset="0"/>
          </a:endParaRPr>
        </a:p>
      </dgm:t>
    </dgm:pt>
    <dgm:pt modelId="{B301371B-A53D-4B79-8B8D-7B304894442B}" type="parTrans" cxnId="{042E0AE1-6450-410A-B96E-AFBADB139BEA}">
      <dgm:prSet/>
      <dgm:spPr/>
      <dgm:t>
        <a:bodyPr/>
        <a:lstStyle/>
        <a:p>
          <a:endParaRPr lang="ru-RU" sz="1000" b="1">
            <a:latin typeface="Times New Roman" panose="02020603050405020304" pitchFamily="18" charset="0"/>
            <a:cs typeface="Times New Roman" panose="02020603050405020304" pitchFamily="18" charset="0"/>
          </a:endParaRPr>
        </a:p>
      </dgm:t>
    </dgm:pt>
    <dgm:pt modelId="{BF05D8EE-4413-4737-8721-DAF10D6CAB04}" type="sibTrans" cxnId="{042E0AE1-6450-410A-B96E-AFBADB139BEA}">
      <dgm:prSet/>
      <dgm:spPr/>
      <dgm:t>
        <a:bodyPr/>
        <a:lstStyle/>
        <a:p>
          <a:endParaRPr lang="ru-RU" sz="1000" b="1">
            <a:latin typeface="Times New Roman" panose="02020603050405020304" pitchFamily="18" charset="0"/>
            <a:cs typeface="Times New Roman" panose="02020603050405020304" pitchFamily="18" charset="0"/>
          </a:endParaRPr>
        </a:p>
      </dgm:t>
    </dgm:pt>
    <dgm:pt modelId="{04A40292-9119-41B2-B968-7B651F20675D}">
      <dgm:prSet custT="1"/>
      <dgm:spPr/>
      <dgm:t>
        <a:bodyPr lIns="108000" tIns="432000" rIns="288000" anchor="t" anchorCtr="0"/>
        <a:lstStyle/>
        <a:p>
          <a:pPr marL="0" lvl="0" indent="0" algn="ctr" defTabSz="533400">
            <a:lnSpc>
              <a:spcPts val="1500"/>
            </a:lnSpc>
            <a:spcBef>
              <a:spcPct val="0"/>
            </a:spcBef>
            <a:spcAft>
              <a:spcPts val="0"/>
            </a:spcAft>
            <a:buNone/>
          </a:pPr>
          <a:r>
            <a:rPr lang="en-US" sz="1400" b="1" kern="1200">
              <a:latin typeface="Times New Roman" panose="02020603050405020304" pitchFamily="18" charset="0"/>
              <a:ea typeface="+mn-ea"/>
              <a:cs typeface="Times New Roman" panose="02020603050405020304" pitchFamily="18" charset="0"/>
            </a:rPr>
            <a:t>May 2024</a:t>
          </a:r>
        </a:p>
      </dgm:t>
    </dgm:pt>
    <dgm:pt modelId="{70078FF1-F2A9-4A6B-88D1-8CF3595EFE73}" type="parTrans" cxnId="{1D6C5464-DE30-4BEC-9E27-B2C179C39CC4}">
      <dgm:prSet/>
      <dgm:spPr/>
      <dgm:t>
        <a:bodyPr/>
        <a:lstStyle/>
        <a:p>
          <a:endParaRPr lang="en-US" sz="1000" b="1">
            <a:latin typeface="Times New Roman" panose="02020603050405020304" pitchFamily="18" charset="0"/>
            <a:cs typeface="Times New Roman" panose="02020603050405020304" pitchFamily="18" charset="0"/>
          </a:endParaRPr>
        </a:p>
      </dgm:t>
    </dgm:pt>
    <dgm:pt modelId="{B4C4972A-0898-484E-AF78-D5D7E0F991F2}" type="sibTrans" cxnId="{1D6C5464-DE30-4BEC-9E27-B2C179C39CC4}">
      <dgm:prSet/>
      <dgm:spPr/>
      <dgm:t>
        <a:bodyPr/>
        <a:lstStyle/>
        <a:p>
          <a:endParaRPr lang="en-US" sz="1000" b="1">
            <a:latin typeface="Times New Roman" panose="02020603050405020304" pitchFamily="18" charset="0"/>
            <a:cs typeface="Times New Roman" panose="02020603050405020304" pitchFamily="18" charset="0"/>
          </a:endParaRPr>
        </a:p>
      </dgm:t>
    </dgm:pt>
    <dgm:pt modelId="{7BC8EC2F-62E5-4F9B-A9C1-2836F2737FA9}">
      <dgm:prSet phldrT="[Text]" custT="1"/>
      <dgm:spPr/>
      <dgm:t>
        <a:bodyPr/>
        <a:lstStyle/>
        <a:p>
          <a:r>
            <a:rPr lang="en-US" sz="1000" b="1">
              <a:effectLst/>
              <a:latin typeface="Times New Roman" panose="02020603050405020304" pitchFamily="18" charset="0"/>
              <a:cs typeface="Times New Roman" panose="02020603050405020304" pitchFamily="18" charset="0"/>
            </a:rPr>
            <a:t>Academic Senate</a:t>
          </a:r>
        </a:p>
      </dgm:t>
    </dgm:pt>
    <dgm:pt modelId="{AFBD6B0F-30C0-48C2-94C9-049440107DBA}" type="parTrans" cxnId="{FFC6D261-E48C-497E-A540-41A53B978CA5}">
      <dgm:prSet/>
      <dgm:spPr/>
      <dgm:t>
        <a:bodyPr/>
        <a:lstStyle/>
        <a:p>
          <a:endParaRPr lang="en-US" sz="1000" b="1">
            <a:latin typeface="Times New Roman" panose="02020603050405020304" pitchFamily="18" charset="0"/>
            <a:cs typeface="Times New Roman" panose="02020603050405020304" pitchFamily="18" charset="0"/>
          </a:endParaRPr>
        </a:p>
      </dgm:t>
    </dgm:pt>
    <dgm:pt modelId="{3C88724A-A20B-4ABC-9D8F-1015273A5B17}" type="sibTrans" cxnId="{FFC6D261-E48C-497E-A540-41A53B978CA5}">
      <dgm:prSet/>
      <dgm:spPr/>
      <dgm:t>
        <a:bodyPr/>
        <a:lstStyle/>
        <a:p>
          <a:endParaRPr lang="en-US" sz="1000" b="1">
            <a:latin typeface="Times New Roman" panose="02020603050405020304" pitchFamily="18" charset="0"/>
            <a:cs typeface="Times New Roman" panose="02020603050405020304" pitchFamily="18" charset="0"/>
          </a:endParaRPr>
        </a:p>
      </dgm:t>
    </dgm:pt>
    <dgm:pt modelId="{C7EF51CD-DD2F-401B-889C-8E0870CBF527}">
      <dgm:prSet phldrT="[Text]" custT="1"/>
      <dgm:spPr/>
      <dgm:t>
        <a:bodyPr lIns="108000" tIns="432000" rIns="288000" anchor="t" anchorCtr="0"/>
        <a:lstStyle/>
        <a:p>
          <a:pPr algn="ctr">
            <a:lnSpc>
              <a:spcPct val="100000"/>
            </a:lnSpc>
          </a:pPr>
          <a:r>
            <a:rPr lang="en-US" sz="1400" b="1">
              <a:latin typeface="Times New Roman" panose="02020603050405020304" pitchFamily="18" charset="0"/>
              <a:cs typeface="Times New Roman" panose="02020603050405020304" pitchFamily="18" charset="0"/>
            </a:rPr>
            <a:t>March</a:t>
          </a:r>
        </a:p>
        <a:p>
          <a:pPr algn="ctr">
            <a:lnSpc>
              <a:spcPct val="90000"/>
            </a:lnSpc>
          </a:pPr>
          <a:r>
            <a:rPr lang="en-US" sz="1400" b="1">
              <a:latin typeface="Times New Roman" panose="02020603050405020304" pitchFamily="18" charset="0"/>
              <a:cs typeface="Times New Roman" panose="02020603050405020304" pitchFamily="18" charset="0"/>
            </a:rPr>
            <a:t>2024</a:t>
          </a:r>
        </a:p>
      </dgm:t>
    </dgm:pt>
    <dgm:pt modelId="{0035E3B4-47C4-4135-A7D7-37E74E708FCF}" type="parTrans" cxnId="{223335CA-E1A8-4B97-8210-394F8AC94E66}">
      <dgm:prSet/>
      <dgm:spPr/>
      <dgm:t>
        <a:bodyPr/>
        <a:lstStyle/>
        <a:p>
          <a:endParaRPr lang="en-US" sz="1000" b="1">
            <a:latin typeface="Times New Roman" panose="02020603050405020304" pitchFamily="18" charset="0"/>
            <a:cs typeface="Times New Roman" panose="02020603050405020304" pitchFamily="18" charset="0"/>
          </a:endParaRPr>
        </a:p>
      </dgm:t>
    </dgm:pt>
    <dgm:pt modelId="{ADD8B303-BE83-491F-A29C-98F667111342}" type="sibTrans" cxnId="{223335CA-E1A8-4B97-8210-394F8AC94E66}">
      <dgm:prSet/>
      <dgm:spPr/>
      <dgm:t>
        <a:bodyPr/>
        <a:lstStyle/>
        <a:p>
          <a:endParaRPr lang="en-US" sz="1000" b="1">
            <a:latin typeface="Times New Roman" panose="02020603050405020304" pitchFamily="18" charset="0"/>
            <a:cs typeface="Times New Roman" panose="02020603050405020304" pitchFamily="18" charset="0"/>
          </a:endParaRPr>
        </a:p>
      </dgm:t>
    </dgm:pt>
    <dgm:pt modelId="{2C636FF3-DCE1-4805-8B7A-9B273364B066}">
      <dgm:prSet custT="1"/>
      <dgm:spPr/>
      <dgm:t>
        <a:bodyPr/>
        <a:lstStyle/>
        <a:p>
          <a:pPr algn="l"/>
          <a:endParaRPr lang="en-US" sz="1400" b="1">
            <a:latin typeface="Times New Roman" panose="02020603050405020304" pitchFamily="18" charset="0"/>
            <a:ea typeface="+mn-ea"/>
            <a:cs typeface="Times New Roman" panose="02020603050405020304" pitchFamily="18" charset="0"/>
          </a:endParaRPr>
        </a:p>
        <a:p>
          <a:pPr algn="ctr" rtl="0"/>
          <a:endParaRPr lang="en-US" sz="1400" b="1">
            <a:latin typeface="Times New Roman" panose="02020603050405020304" pitchFamily="18" charset="0"/>
            <a:ea typeface="+mn-ea"/>
            <a:cs typeface="Times New Roman" panose="02020603050405020304" pitchFamily="18" charset="0"/>
          </a:endParaRPr>
        </a:p>
        <a:p>
          <a:pPr algn="ctr" rtl="0"/>
          <a:r>
            <a:rPr lang="en-US" sz="1400" b="1">
              <a:latin typeface="Times New Roman" panose="02020603050405020304" pitchFamily="18" charset="0"/>
              <a:ea typeface="+mn-ea"/>
              <a:cs typeface="Times New Roman" panose="02020603050405020304" pitchFamily="18" charset="0"/>
            </a:rPr>
            <a:t>April</a:t>
          </a:r>
        </a:p>
        <a:p>
          <a:pPr algn="ctr" rtl="0"/>
          <a:r>
            <a:rPr lang="en-US" sz="1400" b="1">
              <a:latin typeface="Times New Roman" panose="02020603050405020304" pitchFamily="18" charset="0"/>
              <a:ea typeface="+mn-ea"/>
              <a:cs typeface="Times New Roman" panose="02020603050405020304" pitchFamily="18" charset="0"/>
            </a:rPr>
            <a:t>2024</a:t>
          </a:r>
        </a:p>
      </dgm:t>
    </dgm:pt>
    <dgm:pt modelId="{45AA1B41-CFF5-457D-886F-7C463670BA7F}" type="sibTrans" cxnId="{7CD59ED0-8D43-43C5-BE2E-D00D33EBC53B}">
      <dgm:prSet/>
      <dgm:spPr/>
      <dgm:t>
        <a:bodyPr/>
        <a:lstStyle/>
        <a:p>
          <a:endParaRPr lang="en-US" sz="1000" b="1">
            <a:latin typeface="Times New Roman" panose="02020603050405020304" pitchFamily="18" charset="0"/>
            <a:cs typeface="Times New Roman" panose="02020603050405020304" pitchFamily="18" charset="0"/>
          </a:endParaRPr>
        </a:p>
      </dgm:t>
    </dgm:pt>
    <dgm:pt modelId="{1FC1EA03-30BE-499D-BC30-8BB911B3A640}" type="parTrans" cxnId="{7CD59ED0-8D43-43C5-BE2E-D00D33EBC53B}">
      <dgm:prSet/>
      <dgm:spPr/>
      <dgm:t>
        <a:bodyPr/>
        <a:lstStyle/>
        <a:p>
          <a:endParaRPr lang="en-US" sz="1000" b="1">
            <a:latin typeface="Times New Roman" panose="02020603050405020304" pitchFamily="18" charset="0"/>
            <a:cs typeface="Times New Roman" panose="02020603050405020304" pitchFamily="18" charset="0"/>
          </a:endParaRPr>
        </a:p>
      </dgm:t>
    </dgm:pt>
    <dgm:pt modelId="{CA15CC05-4AED-4B6C-BBC4-E8F56D4443B5}">
      <dgm:prSet custT="1"/>
      <dgm:spPr/>
      <dgm:t>
        <a:bodyPr/>
        <a:lstStyle/>
        <a:p>
          <a:r>
            <a:rPr lang="en-US" sz="1000" b="1">
              <a:effectLst/>
              <a:latin typeface="Times New Roman" panose="02020603050405020304" pitchFamily="18" charset="0"/>
              <a:cs typeface="Times New Roman" panose="02020603050405020304" pitchFamily="18" charset="0"/>
            </a:rPr>
            <a:t>Academic Senate</a:t>
          </a:r>
          <a:endParaRPr lang="ru-RU" sz="1000" b="1">
            <a:effectLst/>
            <a:latin typeface="Times New Roman" panose="02020603050405020304" pitchFamily="18" charset="0"/>
            <a:cs typeface="Times New Roman" panose="02020603050405020304" pitchFamily="18" charset="0"/>
          </a:endParaRPr>
        </a:p>
      </dgm:t>
    </dgm:pt>
    <dgm:pt modelId="{82049964-DFE7-4740-9E8B-A3271AF336D6}" type="parTrans" cxnId="{64DA4B15-66C2-4BD3-ABC4-848FB314B8A4}">
      <dgm:prSet/>
      <dgm:spPr/>
      <dgm:t>
        <a:bodyPr/>
        <a:lstStyle/>
        <a:p>
          <a:endParaRPr lang="en-US" sz="1000" b="1">
            <a:latin typeface="Times New Roman" panose="02020603050405020304" pitchFamily="18" charset="0"/>
            <a:cs typeface="Times New Roman" panose="02020603050405020304" pitchFamily="18" charset="0"/>
          </a:endParaRPr>
        </a:p>
      </dgm:t>
    </dgm:pt>
    <dgm:pt modelId="{B49C5C4A-4C20-4895-A5E1-BBA178BC2D68}" type="sibTrans" cxnId="{64DA4B15-66C2-4BD3-ABC4-848FB314B8A4}">
      <dgm:prSet/>
      <dgm:spPr/>
      <dgm:t>
        <a:bodyPr/>
        <a:lstStyle/>
        <a:p>
          <a:endParaRPr lang="en-US" sz="1000" b="1">
            <a:latin typeface="Times New Roman" panose="02020603050405020304" pitchFamily="18" charset="0"/>
            <a:cs typeface="Times New Roman" panose="02020603050405020304" pitchFamily="18" charset="0"/>
          </a:endParaRPr>
        </a:p>
      </dgm:t>
    </dgm:pt>
    <dgm:pt modelId="{6673C5A3-1E40-4D5F-B06E-E2D04B66F1E4}">
      <dgm:prSet custT="1"/>
      <dgm:spPr/>
      <dgm:t>
        <a:bodyPr/>
        <a:lstStyle/>
        <a:p>
          <a:pPr algn="l"/>
          <a:endParaRPr lang="en-US" sz="1400" b="1">
            <a:latin typeface="Times New Roman" panose="02020603050405020304" pitchFamily="18" charset="0"/>
            <a:cs typeface="Times New Roman" panose="02020603050405020304" pitchFamily="18" charset="0"/>
          </a:endParaRPr>
        </a:p>
        <a:p>
          <a:pPr algn="ctr" rtl="0"/>
          <a:endParaRPr lang="en-US" sz="1400" b="1">
            <a:latin typeface="Times New Roman" panose="02020603050405020304" pitchFamily="18" charset="0"/>
            <a:cs typeface="Times New Roman" panose="02020603050405020304" pitchFamily="18" charset="0"/>
          </a:endParaRPr>
        </a:p>
        <a:p>
          <a:pPr algn="ctr" rtl="0"/>
          <a:r>
            <a:rPr lang="en-US" sz="1400" b="1">
              <a:latin typeface="Times New Roman" panose="02020603050405020304" pitchFamily="18" charset="0"/>
              <a:cs typeface="Times New Roman" panose="02020603050405020304" pitchFamily="18" charset="0"/>
            </a:rPr>
            <a:t>May</a:t>
          </a:r>
        </a:p>
        <a:p>
          <a:pPr algn="ctr" rtl="0"/>
          <a:r>
            <a:rPr lang="en-US" sz="1400" b="1">
              <a:latin typeface="Times New Roman" panose="02020603050405020304" pitchFamily="18" charset="0"/>
              <a:cs typeface="Times New Roman" panose="02020603050405020304" pitchFamily="18" charset="0"/>
            </a:rPr>
            <a:t>2024</a:t>
          </a:r>
          <a:endParaRPr lang="ru-RU" sz="1400" b="1">
            <a:effectLst>
              <a:outerShdw blurRad="50800" dist="38100" dir="2700000" algn="tl" rotWithShape="0">
                <a:schemeClr val="tx1">
                  <a:alpha val="50000"/>
                </a:schemeClr>
              </a:outerShdw>
            </a:effectLst>
            <a:latin typeface="Times New Roman" panose="02020603050405020304" pitchFamily="18" charset="0"/>
            <a:cs typeface="Times New Roman" panose="02020603050405020304" pitchFamily="18" charset="0"/>
          </a:endParaRPr>
        </a:p>
      </dgm:t>
    </dgm:pt>
    <dgm:pt modelId="{2FE427FB-ACFE-47B5-A85D-AB4F4D426078}" type="parTrans" cxnId="{8361E62F-1AD0-487E-AC0A-96120F444A96}">
      <dgm:prSet/>
      <dgm:spPr/>
      <dgm:t>
        <a:bodyPr/>
        <a:lstStyle/>
        <a:p>
          <a:endParaRPr lang="en-US" sz="1000" b="1">
            <a:latin typeface="Times New Roman" panose="02020603050405020304" pitchFamily="18" charset="0"/>
            <a:cs typeface="Times New Roman" panose="02020603050405020304" pitchFamily="18" charset="0"/>
          </a:endParaRPr>
        </a:p>
      </dgm:t>
    </dgm:pt>
    <dgm:pt modelId="{02E8F784-8BA1-4666-A993-3BB41B74EEB1}" type="sibTrans" cxnId="{8361E62F-1AD0-487E-AC0A-96120F444A96}">
      <dgm:prSet/>
      <dgm:spPr/>
      <dgm:t>
        <a:bodyPr/>
        <a:lstStyle/>
        <a:p>
          <a:endParaRPr lang="en-US" sz="1000" b="1">
            <a:latin typeface="Times New Roman" panose="02020603050405020304" pitchFamily="18" charset="0"/>
            <a:cs typeface="Times New Roman" panose="02020603050405020304" pitchFamily="18" charset="0"/>
          </a:endParaRPr>
        </a:p>
      </dgm:t>
    </dgm:pt>
    <dgm:pt modelId="{40A4BBD2-8FD4-42A9-B6E6-47DC44366308}">
      <dgm:prSet phldrT="[Text]" custT="1"/>
      <dgm:spPr/>
      <dgm:t>
        <a:bodyPr/>
        <a:lstStyle/>
        <a:p>
          <a:r>
            <a:rPr lang="en-US" sz="1000" b="1">
              <a:effectLst/>
              <a:latin typeface="Times New Roman" panose="02020603050405020304" pitchFamily="18" charset="0"/>
              <a:cs typeface="Times New Roman" panose="02020603050405020304" pitchFamily="18" charset="0"/>
            </a:rPr>
            <a:t>Leadership Council</a:t>
          </a:r>
        </a:p>
      </dgm:t>
    </dgm:pt>
    <dgm:pt modelId="{341DCDCB-7646-4AEA-A711-F6EC515548A5}" type="parTrans" cxnId="{C4131C1D-BDFD-44BB-B720-55DDEF5CB687}">
      <dgm:prSet/>
      <dgm:spPr/>
      <dgm:t>
        <a:bodyPr/>
        <a:lstStyle/>
        <a:p>
          <a:endParaRPr lang="en-US" sz="1000" b="1">
            <a:latin typeface="Times New Roman" panose="02020603050405020304" pitchFamily="18" charset="0"/>
            <a:cs typeface="Times New Roman" panose="02020603050405020304" pitchFamily="18" charset="0"/>
          </a:endParaRPr>
        </a:p>
      </dgm:t>
    </dgm:pt>
    <dgm:pt modelId="{C04E15A7-9EC5-4502-B5FF-6A89EA9D477A}" type="sibTrans" cxnId="{C4131C1D-BDFD-44BB-B720-55DDEF5CB687}">
      <dgm:prSet/>
      <dgm:spPr/>
      <dgm:t>
        <a:bodyPr/>
        <a:lstStyle/>
        <a:p>
          <a:endParaRPr lang="en-US" sz="1000" b="1">
            <a:latin typeface="Times New Roman" panose="02020603050405020304" pitchFamily="18" charset="0"/>
            <a:cs typeface="Times New Roman" panose="02020603050405020304" pitchFamily="18" charset="0"/>
          </a:endParaRPr>
        </a:p>
      </dgm:t>
    </dgm:pt>
    <dgm:pt modelId="{0F85975B-3252-4A22-898B-169B89A4FCE5}">
      <dgm:prSet phldrT="[Text]" custT="1"/>
      <dgm:spPr/>
      <dgm:t>
        <a:bodyPr/>
        <a:lstStyle/>
        <a:p>
          <a:pPr algn="ctr"/>
          <a:endParaRPr lang="en-US" sz="1400" b="1">
            <a:effectLst>
              <a:outerShdw blurRad="50800" dist="38100" dir="2700000" algn="tl" rotWithShape="0">
                <a:schemeClr val="tx1">
                  <a:alpha val="50000"/>
                </a:schemeClr>
              </a:outerShdw>
            </a:effectLst>
            <a:latin typeface="Times New Roman" panose="02020603050405020304" pitchFamily="18" charset="0"/>
            <a:cs typeface="Times New Roman" panose="02020603050405020304" pitchFamily="18" charset="0"/>
          </a:endParaRPr>
        </a:p>
        <a:p>
          <a:pPr algn="ctr"/>
          <a:br>
            <a:rPr lang="en-US" sz="1400" b="1">
              <a:effectLst/>
              <a:latin typeface="Times New Roman" panose="02020603050405020304" pitchFamily="18" charset="0"/>
              <a:cs typeface="Times New Roman" panose="02020603050405020304" pitchFamily="18" charset="0"/>
            </a:rPr>
          </a:br>
          <a:r>
            <a:rPr lang="en-US" sz="1400" b="1">
              <a:effectLst/>
              <a:latin typeface="Times New Roman" panose="02020603050405020304" pitchFamily="18" charset="0"/>
              <a:cs typeface="Times New Roman" panose="02020603050405020304" pitchFamily="18" charset="0"/>
            </a:rPr>
            <a:t>March</a:t>
          </a:r>
        </a:p>
        <a:p>
          <a:pPr algn="ctr"/>
          <a:r>
            <a:rPr lang="en-US" sz="1400" b="1">
              <a:effectLst/>
              <a:latin typeface="Times New Roman" panose="02020603050405020304" pitchFamily="18" charset="0"/>
              <a:cs typeface="Times New Roman" panose="02020603050405020304" pitchFamily="18" charset="0"/>
            </a:rPr>
            <a:t>2024</a:t>
          </a:r>
          <a:endParaRPr lang="en-US" sz="1400" b="1" baseline="30000">
            <a:effectLst>
              <a:outerShdw blurRad="50800" dist="38100" dir="2700000" algn="tl" rotWithShape="0">
                <a:schemeClr val="tx1">
                  <a:alpha val="50000"/>
                </a:schemeClr>
              </a:outerShdw>
            </a:effectLst>
            <a:latin typeface="Times New Roman" panose="02020603050405020304" pitchFamily="18" charset="0"/>
            <a:cs typeface="Times New Roman" panose="02020603050405020304" pitchFamily="18" charset="0"/>
          </a:endParaRPr>
        </a:p>
      </dgm:t>
    </dgm:pt>
    <dgm:pt modelId="{FEB829F3-953F-41A8-BEAA-7BD4E6F7425C}" type="parTrans" cxnId="{5601928F-9370-4363-91E5-DA465A6579FB}">
      <dgm:prSet/>
      <dgm:spPr/>
      <dgm:t>
        <a:bodyPr/>
        <a:lstStyle/>
        <a:p>
          <a:endParaRPr lang="en-US" sz="1000" b="1">
            <a:latin typeface="Times New Roman" panose="02020603050405020304" pitchFamily="18" charset="0"/>
            <a:cs typeface="Times New Roman" panose="02020603050405020304" pitchFamily="18" charset="0"/>
          </a:endParaRPr>
        </a:p>
      </dgm:t>
    </dgm:pt>
    <dgm:pt modelId="{755ECC37-BC95-4385-B545-0C6F16C59E66}" type="sibTrans" cxnId="{5601928F-9370-4363-91E5-DA465A6579FB}">
      <dgm:prSet/>
      <dgm:spPr/>
      <dgm:t>
        <a:bodyPr/>
        <a:lstStyle/>
        <a:p>
          <a:endParaRPr lang="en-US" sz="1000" b="1">
            <a:latin typeface="Times New Roman" panose="02020603050405020304" pitchFamily="18" charset="0"/>
            <a:cs typeface="Times New Roman" panose="02020603050405020304" pitchFamily="18" charset="0"/>
          </a:endParaRPr>
        </a:p>
      </dgm:t>
    </dgm:pt>
    <dgm:pt modelId="{A0F0053D-24CD-43CC-8640-D2B19A9784E6}">
      <dgm:prSet custT="1"/>
      <dgm:spPr/>
      <dgm:t>
        <a:bodyPr/>
        <a:lstStyle/>
        <a:p>
          <a:r>
            <a:rPr lang="en-US" sz="1000" b="1">
              <a:effectLst/>
              <a:latin typeface="Times New Roman" panose="02020603050405020304" pitchFamily="18" charset="0"/>
              <a:cs typeface="Times New Roman" panose="02020603050405020304" pitchFamily="18" charset="0"/>
            </a:rPr>
            <a:t>Board (First Read)</a:t>
          </a:r>
          <a:endParaRPr lang="ru-RU" sz="1000" b="1">
            <a:effectLst/>
            <a:latin typeface="Times New Roman" panose="02020603050405020304" pitchFamily="18" charset="0"/>
            <a:cs typeface="Times New Roman" panose="02020603050405020304" pitchFamily="18" charset="0"/>
          </a:endParaRPr>
        </a:p>
      </dgm:t>
    </dgm:pt>
    <dgm:pt modelId="{DA0F3C07-2682-484B-90A0-7DF6DD48029E}" type="parTrans" cxnId="{AC75A6A6-9D77-4C2B-BD62-B509EBF867E7}">
      <dgm:prSet/>
      <dgm:spPr/>
      <dgm:t>
        <a:bodyPr/>
        <a:lstStyle/>
        <a:p>
          <a:endParaRPr lang="en-US" sz="1000" b="1">
            <a:latin typeface="Times New Roman" panose="02020603050405020304" pitchFamily="18" charset="0"/>
            <a:cs typeface="Times New Roman" panose="02020603050405020304" pitchFamily="18" charset="0"/>
          </a:endParaRPr>
        </a:p>
      </dgm:t>
    </dgm:pt>
    <dgm:pt modelId="{30EB09B7-7B24-438E-8877-996F3E81F3F8}" type="sibTrans" cxnId="{AC75A6A6-9D77-4C2B-BD62-B509EBF867E7}">
      <dgm:prSet/>
      <dgm:spPr/>
      <dgm:t>
        <a:bodyPr/>
        <a:lstStyle/>
        <a:p>
          <a:endParaRPr lang="en-US" sz="1000" b="1">
            <a:latin typeface="Times New Roman" panose="02020603050405020304" pitchFamily="18" charset="0"/>
            <a:cs typeface="Times New Roman" panose="02020603050405020304" pitchFamily="18" charset="0"/>
          </a:endParaRPr>
        </a:p>
      </dgm:t>
    </dgm:pt>
    <dgm:pt modelId="{5EF20449-34AF-4D9A-9D02-61C7940A53A7}">
      <dgm:prSet custT="1"/>
      <dgm:spPr/>
      <dgm:t>
        <a:bodyPr/>
        <a:lstStyle/>
        <a:p>
          <a:r>
            <a:rPr lang="en-US" sz="1000" b="1" kern="1200">
              <a:effectLst/>
              <a:latin typeface="Times New Roman" panose="02020603050405020304" pitchFamily="18" charset="0"/>
              <a:ea typeface="+mn-ea"/>
              <a:cs typeface="Times New Roman" panose="02020603050405020304" pitchFamily="18" charset="0"/>
            </a:rPr>
            <a:t>Communications Council</a:t>
          </a:r>
        </a:p>
      </dgm:t>
    </dgm:pt>
    <dgm:pt modelId="{BEF00571-9A47-439F-A49C-6CFF77F8A319}" type="parTrans" cxnId="{2CC4E510-6A3D-463B-9220-47BFBFED2168}">
      <dgm:prSet/>
      <dgm:spPr/>
      <dgm:t>
        <a:bodyPr/>
        <a:lstStyle/>
        <a:p>
          <a:endParaRPr lang="en-US" sz="1000" b="1">
            <a:latin typeface="Times New Roman" panose="02020603050405020304" pitchFamily="18" charset="0"/>
            <a:cs typeface="Times New Roman" panose="02020603050405020304" pitchFamily="18" charset="0"/>
          </a:endParaRPr>
        </a:p>
      </dgm:t>
    </dgm:pt>
    <dgm:pt modelId="{2D5DF41F-5A30-4108-9438-E7DD976F12A8}" type="sibTrans" cxnId="{2CC4E510-6A3D-463B-9220-47BFBFED2168}">
      <dgm:prSet/>
      <dgm:spPr/>
      <dgm:t>
        <a:bodyPr/>
        <a:lstStyle/>
        <a:p>
          <a:endParaRPr lang="en-US" sz="1000" b="1">
            <a:latin typeface="Times New Roman" panose="02020603050405020304" pitchFamily="18" charset="0"/>
            <a:cs typeface="Times New Roman" panose="02020603050405020304" pitchFamily="18" charset="0"/>
          </a:endParaRPr>
        </a:p>
      </dgm:t>
    </dgm:pt>
    <dgm:pt modelId="{CC362416-E04D-4DD3-9D8C-FC5147FFC71C}">
      <dgm:prSet phldrT="[Text]" custT="1"/>
      <dgm:spPr/>
      <dgm:t>
        <a:bodyPr lIns="108000" tIns="432000" rIns="288000" anchor="t" anchorCtr="0"/>
        <a:lstStyle/>
        <a:p>
          <a:pPr algn="ctr"/>
          <a:r>
            <a:rPr lang="en-US" sz="1400" b="1">
              <a:latin typeface="Times New Roman" panose="02020603050405020304" pitchFamily="18" charset="0"/>
              <a:cs typeface="Times New Roman" panose="02020603050405020304" pitchFamily="18" charset="0"/>
            </a:rPr>
            <a:t>March 2024</a:t>
          </a:r>
        </a:p>
      </dgm:t>
    </dgm:pt>
    <dgm:pt modelId="{9811966C-63C1-4D29-B2B6-54B96101D8D0}" type="parTrans" cxnId="{ED47A38C-4356-4974-8331-11BDB548BEA2}">
      <dgm:prSet/>
      <dgm:spPr/>
      <dgm:t>
        <a:bodyPr/>
        <a:lstStyle/>
        <a:p>
          <a:endParaRPr lang="en-US" sz="1000" b="1">
            <a:latin typeface="Times New Roman" panose="02020603050405020304" pitchFamily="18" charset="0"/>
            <a:cs typeface="Times New Roman" panose="02020603050405020304" pitchFamily="18" charset="0"/>
          </a:endParaRPr>
        </a:p>
      </dgm:t>
    </dgm:pt>
    <dgm:pt modelId="{FA29B4CE-AC72-4C88-9000-1F25A2058641}" type="sibTrans" cxnId="{ED47A38C-4356-4974-8331-11BDB548BEA2}">
      <dgm:prSet/>
      <dgm:spPr/>
      <dgm:t>
        <a:bodyPr/>
        <a:lstStyle/>
        <a:p>
          <a:endParaRPr lang="en-US" sz="1000" b="1">
            <a:latin typeface="Times New Roman" panose="02020603050405020304" pitchFamily="18" charset="0"/>
            <a:cs typeface="Times New Roman" panose="02020603050405020304" pitchFamily="18" charset="0"/>
          </a:endParaRPr>
        </a:p>
      </dgm:t>
    </dgm:pt>
    <dgm:pt modelId="{DD13FDBD-B0CE-4A6C-998E-B178CB9582DF}">
      <dgm:prSet phldrT="[Text]" custT="1"/>
      <dgm:spPr/>
      <dgm:t>
        <a:bodyPr/>
        <a:lstStyle/>
        <a:p>
          <a:r>
            <a:rPr lang="en-US" sz="1000" b="1">
              <a:effectLst/>
              <a:latin typeface="Times New Roman" panose="02020603050405020304" pitchFamily="18" charset="0"/>
              <a:cs typeface="Times New Roman" panose="02020603050405020304" pitchFamily="18" charset="0"/>
            </a:rPr>
            <a:t>CSEA</a:t>
          </a:r>
        </a:p>
      </dgm:t>
    </dgm:pt>
    <dgm:pt modelId="{4A05A1D0-2B93-4278-8311-E9E215FF90D7}" type="parTrans" cxnId="{7F8E1E19-E24A-4CE4-B438-D706FAE090B2}">
      <dgm:prSet/>
      <dgm:spPr/>
      <dgm:t>
        <a:bodyPr/>
        <a:lstStyle/>
        <a:p>
          <a:endParaRPr lang="en-US" sz="1000" b="1">
            <a:latin typeface="Times New Roman" panose="02020603050405020304" pitchFamily="18" charset="0"/>
            <a:cs typeface="Times New Roman" panose="02020603050405020304" pitchFamily="18" charset="0"/>
          </a:endParaRPr>
        </a:p>
      </dgm:t>
    </dgm:pt>
    <dgm:pt modelId="{BC80B6CF-DD07-4326-B1DB-8018FC1956E2}" type="sibTrans" cxnId="{7F8E1E19-E24A-4CE4-B438-D706FAE090B2}">
      <dgm:prSet/>
      <dgm:spPr/>
      <dgm:t>
        <a:bodyPr/>
        <a:lstStyle/>
        <a:p>
          <a:endParaRPr lang="en-US" sz="1000" b="1">
            <a:latin typeface="Times New Roman" panose="02020603050405020304" pitchFamily="18" charset="0"/>
            <a:cs typeface="Times New Roman" panose="02020603050405020304" pitchFamily="18" charset="0"/>
          </a:endParaRPr>
        </a:p>
      </dgm:t>
    </dgm:pt>
    <dgm:pt modelId="{B66BD87B-E5DB-47C9-9806-918C7D08A327}">
      <dgm:prSet custT="1"/>
      <dgm:spPr/>
      <dgm:t>
        <a:bodyPr/>
        <a:lstStyle/>
        <a:p>
          <a:r>
            <a:rPr lang="en-US" sz="1000" b="1">
              <a:effectLst/>
              <a:latin typeface="Times New Roman" panose="02020603050405020304" pitchFamily="18" charset="0"/>
              <a:cs typeface="Times New Roman" panose="02020603050405020304" pitchFamily="18" charset="0"/>
            </a:rPr>
            <a:t>Open Forums</a:t>
          </a:r>
        </a:p>
        <a:p>
          <a:r>
            <a:rPr lang="en-US" sz="1000" b="1">
              <a:effectLst/>
              <a:highlight>
                <a:srgbClr val="FFFF00"/>
              </a:highlight>
              <a:latin typeface="Times New Roman" panose="02020603050405020304" pitchFamily="18" charset="0"/>
              <a:cs typeface="Times New Roman" panose="02020603050405020304" pitchFamily="18" charset="0"/>
            </a:rPr>
            <a:t>41 Attendees Survey</a:t>
          </a:r>
          <a:endParaRPr lang="ru-RU" sz="1000" b="1">
            <a:effectLst/>
            <a:highlight>
              <a:srgbClr val="FFFF00"/>
            </a:highlight>
            <a:latin typeface="Times New Roman" panose="02020603050405020304" pitchFamily="18" charset="0"/>
            <a:cs typeface="Times New Roman" panose="02020603050405020304" pitchFamily="18" charset="0"/>
          </a:endParaRPr>
        </a:p>
      </dgm:t>
    </dgm:pt>
    <dgm:pt modelId="{BF59D98C-93D0-4B38-861D-D0FA02D2D0BA}" type="parTrans" cxnId="{73972CC2-591A-4271-B1AA-89DF60B865B9}">
      <dgm:prSet/>
      <dgm:spPr/>
      <dgm:t>
        <a:bodyPr/>
        <a:lstStyle/>
        <a:p>
          <a:endParaRPr lang="en-US" sz="1000" b="1">
            <a:latin typeface="Times New Roman" panose="02020603050405020304" pitchFamily="18" charset="0"/>
            <a:cs typeface="Times New Roman" panose="02020603050405020304" pitchFamily="18" charset="0"/>
          </a:endParaRPr>
        </a:p>
      </dgm:t>
    </dgm:pt>
    <dgm:pt modelId="{8A1A1937-4C13-4CCF-9873-6499360A1993}" type="sibTrans" cxnId="{73972CC2-591A-4271-B1AA-89DF60B865B9}">
      <dgm:prSet/>
      <dgm:spPr/>
      <dgm:t>
        <a:bodyPr/>
        <a:lstStyle/>
        <a:p>
          <a:endParaRPr lang="en-US" sz="1000" b="1">
            <a:latin typeface="Times New Roman" panose="02020603050405020304" pitchFamily="18" charset="0"/>
            <a:cs typeface="Times New Roman" panose="02020603050405020304" pitchFamily="18" charset="0"/>
          </a:endParaRPr>
        </a:p>
      </dgm:t>
    </dgm:pt>
    <dgm:pt modelId="{D214E02E-1687-48D8-B352-94D00CDA5BEA}">
      <dgm:prSet custT="1"/>
      <dgm:spPr/>
      <dgm:t>
        <a:bodyPr/>
        <a:lstStyle/>
        <a:p>
          <a:pPr algn="l"/>
          <a:endParaRPr lang="en-US" sz="1400" b="1">
            <a:latin typeface="Times New Roman" panose="02020603050405020304" pitchFamily="18" charset="0"/>
            <a:cs typeface="Times New Roman" panose="02020603050405020304" pitchFamily="18" charset="0"/>
          </a:endParaRPr>
        </a:p>
        <a:p>
          <a:pPr algn="l"/>
          <a:endParaRPr lang="en-US" sz="1400" b="1">
            <a:latin typeface="Times New Roman" panose="02020603050405020304" pitchFamily="18" charset="0"/>
            <a:cs typeface="Times New Roman" panose="02020603050405020304" pitchFamily="18" charset="0"/>
          </a:endParaRPr>
        </a:p>
        <a:p>
          <a:pPr algn="ctr" rtl="0"/>
          <a:r>
            <a:rPr lang="en-US" sz="1400" b="1">
              <a:latin typeface="Times New Roman" panose="02020603050405020304" pitchFamily="18" charset="0"/>
              <a:cs typeface="Times New Roman" panose="02020603050405020304" pitchFamily="18" charset="0"/>
            </a:rPr>
            <a:t>April</a:t>
          </a:r>
        </a:p>
        <a:p>
          <a:pPr algn="ctr" rtl="0"/>
          <a:r>
            <a:rPr lang="en-US" sz="1400" b="1">
              <a:latin typeface="Times New Roman" panose="02020603050405020304" pitchFamily="18" charset="0"/>
              <a:cs typeface="Times New Roman" panose="02020603050405020304" pitchFamily="18" charset="0"/>
            </a:rPr>
            <a:t>2024</a:t>
          </a:r>
          <a:endParaRPr lang="ru-RU" sz="1400" b="1">
            <a:effectLst>
              <a:outerShdw blurRad="50800" dist="38100" dir="2700000" algn="tl" rotWithShape="0">
                <a:schemeClr val="tx1">
                  <a:alpha val="50000"/>
                </a:schemeClr>
              </a:outerShdw>
            </a:effectLst>
            <a:latin typeface="Times New Roman" panose="02020603050405020304" pitchFamily="18" charset="0"/>
            <a:cs typeface="Times New Roman" panose="02020603050405020304" pitchFamily="18" charset="0"/>
          </a:endParaRPr>
        </a:p>
      </dgm:t>
    </dgm:pt>
    <dgm:pt modelId="{B5CC7C50-C853-4D45-809C-B051CA88B217}" type="parTrans" cxnId="{5F48E14C-C33F-4A8E-B790-CA69AABED8D3}">
      <dgm:prSet/>
      <dgm:spPr/>
      <dgm:t>
        <a:bodyPr/>
        <a:lstStyle/>
        <a:p>
          <a:endParaRPr lang="en-US" sz="1000" b="1">
            <a:latin typeface="Times New Roman" panose="02020603050405020304" pitchFamily="18" charset="0"/>
            <a:cs typeface="Times New Roman" panose="02020603050405020304" pitchFamily="18" charset="0"/>
          </a:endParaRPr>
        </a:p>
      </dgm:t>
    </dgm:pt>
    <dgm:pt modelId="{03A1DF1D-161B-4C7C-BCF3-111D6AA7885C}" type="sibTrans" cxnId="{5F48E14C-C33F-4A8E-B790-CA69AABED8D3}">
      <dgm:prSet/>
      <dgm:spPr/>
      <dgm:t>
        <a:bodyPr/>
        <a:lstStyle/>
        <a:p>
          <a:endParaRPr lang="en-US" sz="1000" b="1">
            <a:latin typeface="Times New Roman" panose="02020603050405020304" pitchFamily="18" charset="0"/>
            <a:cs typeface="Times New Roman" panose="02020603050405020304" pitchFamily="18" charset="0"/>
          </a:endParaRPr>
        </a:p>
      </dgm:t>
    </dgm:pt>
    <dgm:pt modelId="{B2F0BC85-81CF-40AD-8867-F4D8816B8F35}">
      <dgm:prSet custT="1"/>
      <dgm:spPr/>
      <dgm:t>
        <a:bodyPr lIns="108000" tIns="432000" rIns="288000" anchor="t" anchorCtr="0"/>
        <a:lstStyle/>
        <a:p>
          <a:pPr marL="0" lvl="0" indent="0" algn="ctr" defTabSz="533400">
            <a:lnSpc>
              <a:spcPts val="1500"/>
            </a:lnSpc>
            <a:spcBef>
              <a:spcPct val="0"/>
            </a:spcBef>
            <a:spcAft>
              <a:spcPts val="0"/>
            </a:spcAft>
            <a:buNone/>
          </a:pPr>
          <a:r>
            <a:rPr lang="en-US" sz="1400" b="1" kern="1200">
              <a:latin typeface="Times New Roman" panose="02020603050405020304" pitchFamily="18" charset="0"/>
              <a:ea typeface="+mn-ea"/>
              <a:cs typeface="Times New Roman" panose="02020603050405020304" pitchFamily="18" charset="0"/>
            </a:rPr>
            <a:t>May 2024</a:t>
          </a:r>
        </a:p>
      </dgm:t>
    </dgm:pt>
    <dgm:pt modelId="{A4191C15-0C4A-45A8-82EB-4205AC47147D}" type="parTrans" cxnId="{638423F3-449A-49BF-9636-94CE1A6AFAC7}">
      <dgm:prSet/>
      <dgm:spPr/>
      <dgm:t>
        <a:bodyPr/>
        <a:lstStyle/>
        <a:p>
          <a:endParaRPr lang="en-US" sz="1000" b="1">
            <a:latin typeface="Times New Roman" panose="02020603050405020304" pitchFamily="18" charset="0"/>
            <a:cs typeface="Times New Roman" panose="02020603050405020304" pitchFamily="18" charset="0"/>
          </a:endParaRPr>
        </a:p>
      </dgm:t>
    </dgm:pt>
    <dgm:pt modelId="{ACD846FD-F203-4760-AC67-E51D8B42E642}" type="sibTrans" cxnId="{638423F3-449A-49BF-9636-94CE1A6AFAC7}">
      <dgm:prSet/>
      <dgm:spPr/>
      <dgm:t>
        <a:bodyPr/>
        <a:lstStyle/>
        <a:p>
          <a:endParaRPr lang="en-US" sz="1000" b="1">
            <a:latin typeface="Times New Roman" panose="02020603050405020304" pitchFamily="18" charset="0"/>
            <a:cs typeface="Times New Roman" panose="02020603050405020304" pitchFamily="18" charset="0"/>
          </a:endParaRPr>
        </a:p>
      </dgm:t>
    </dgm:pt>
    <dgm:pt modelId="{D8D1758D-B18B-4F9E-AC35-9CF61B5E7450}">
      <dgm:prSet custT="1"/>
      <dgm:spPr/>
      <dgm:t>
        <a:bodyPr lIns="108000" tIns="432000" rIns="288000" anchor="t" anchorCtr="0"/>
        <a:lstStyle/>
        <a:p>
          <a:pPr marL="0" lvl="0" indent="0" algn="l" defTabSz="533400">
            <a:lnSpc>
              <a:spcPts val="1500"/>
            </a:lnSpc>
            <a:spcBef>
              <a:spcPct val="0"/>
            </a:spcBef>
            <a:spcAft>
              <a:spcPts val="0"/>
            </a:spcAft>
            <a:buNone/>
          </a:pPr>
          <a:endParaRPr lang="en-US" sz="1000" b="1" kern="1200">
            <a:highlight>
              <a:srgbClr val="00FF00"/>
            </a:highlight>
            <a:latin typeface="Times New Roman" panose="02020603050405020304" pitchFamily="18" charset="0"/>
            <a:ea typeface="+mn-ea"/>
            <a:cs typeface="Times New Roman" panose="02020603050405020304" pitchFamily="18" charset="0"/>
          </a:endParaRPr>
        </a:p>
      </dgm:t>
    </dgm:pt>
    <dgm:pt modelId="{49201F93-7069-4BA6-895D-F66CA53D21FC}" type="parTrans" cxnId="{20995C13-CFD9-4D19-87D6-BC67DCAE8DE9}">
      <dgm:prSet/>
      <dgm:spPr/>
      <dgm:t>
        <a:bodyPr/>
        <a:lstStyle/>
        <a:p>
          <a:endParaRPr lang="en-US" sz="1000" b="1">
            <a:latin typeface="Times New Roman" panose="02020603050405020304" pitchFamily="18" charset="0"/>
            <a:cs typeface="Times New Roman" panose="02020603050405020304" pitchFamily="18" charset="0"/>
          </a:endParaRPr>
        </a:p>
      </dgm:t>
    </dgm:pt>
    <dgm:pt modelId="{03BC78D0-74A5-4AAB-9E9A-4E4ABD7D19AD}" type="sibTrans" cxnId="{20995C13-CFD9-4D19-87D6-BC67DCAE8DE9}">
      <dgm:prSet/>
      <dgm:spPr/>
      <dgm:t>
        <a:bodyPr/>
        <a:lstStyle/>
        <a:p>
          <a:endParaRPr lang="en-US" sz="1000" b="1">
            <a:latin typeface="Times New Roman" panose="02020603050405020304" pitchFamily="18" charset="0"/>
            <a:cs typeface="Times New Roman" panose="02020603050405020304" pitchFamily="18" charset="0"/>
          </a:endParaRPr>
        </a:p>
      </dgm:t>
    </dgm:pt>
    <dgm:pt modelId="{24D483E5-0FC1-42D8-A3AF-46AE44892783}">
      <dgm:prSet phldr="0" custT="1"/>
      <dgm:spPr/>
      <dgm:t>
        <a:bodyPr/>
        <a:lstStyle/>
        <a:p>
          <a:pPr algn="ctr">
            <a:lnSpc>
              <a:spcPct val="150000"/>
            </a:lnSpc>
          </a:pPr>
          <a:endParaRPr lang="en-US" sz="1400" b="1">
            <a:effectLst/>
            <a:latin typeface="Times New Roman" panose="02020603050405020304" pitchFamily="18" charset="0"/>
            <a:cs typeface="Times New Roman" panose="02020603050405020304" pitchFamily="18" charset="0"/>
          </a:endParaRPr>
        </a:p>
        <a:p>
          <a:pPr algn="ctr">
            <a:lnSpc>
              <a:spcPct val="150000"/>
            </a:lnSpc>
          </a:pPr>
          <a:r>
            <a:rPr lang="en-US" sz="1400" b="1">
              <a:effectLst/>
              <a:latin typeface="Times New Roman" panose="02020603050405020304" pitchFamily="18" charset="0"/>
              <a:cs typeface="Times New Roman" panose="02020603050405020304" pitchFamily="18" charset="0"/>
            </a:rPr>
            <a:t>Feb</a:t>
          </a:r>
        </a:p>
        <a:p>
          <a:pPr algn="ctr">
            <a:lnSpc>
              <a:spcPct val="90000"/>
            </a:lnSpc>
          </a:pPr>
          <a:r>
            <a:rPr lang="en-US" sz="1400" b="1">
              <a:effectLst/>
              <a:latin typeface="Times New Roman" panose="02020603050405020304" pitchFamily="18" charset="0"/>
              <a:cs typeface="Times New Roman" panose="02020603050405020304" pitchFamily="18" charset="0"/>
            </a:rPr>
            <a:t>2024</a:t>
          </a:r>
        </a:p>
      </dgm:t>
    </dgm:pt>
    <dgm:pt modelId="{914EAA76-E2A6-4A8F-A2E1-7E4424A296A1}" type="parTrans" cxnId="{BDFEC78A-F4CC-44F6-8A75-AF05A90B5344}">
      <dgm:prSet/>
      <dgm:spPr/>
      <dgm:t>
        <a:bodyPr/>
        <a:lstStyle/>
        <a:p>
          <a:endParaRPr lang="en-US" sz="1000" b="1">
            <a:latin typeface="Times New Roman" panose="02020603050405020304" pitchFamily="18" charset="0"/>
            <a:cs typeface="Times New Roman" panose="02020603050405020304" pitchFamily="18" charset="0"/>
          </a:endParaRPr>
        </a:p>
      </dgm:t>
    </dgm:pt>
    <dgm:pt modelId="{98AD4AE8-5557-4998-B265-537A170EB4DA}" type="sibTrans" cxnId="{BDFEC78A-F4CC-44F6-8A75-AF05A90B5344}">
      <dgm:prSet/>
      <dgm:spPr/>
      <dgm:t>
        <a:bodyPr/>
        <a:lstStyle/>
        <a:p>
          <a:endParaRPr lang="en-US" sz="1000" b="1">
            <a:latin typeface="Times New Roman" panose="02020603050405020304" pitchFamily="18" charset="0"/>
            <a:cs typeface="Times New Roman" panose="02020603050405020304" pitchFamily="18" charset="0"/>
          </a:endParaRPr>
        </a:p>
      </dgm:t>
    </dgm:pt>
    <dgm:pt modelId="{594BF422-752C-42F3-A230-3D0E6AE9A886}" type="pres">
      <dgm:prSet presAssocID="{55C0B14E-AEA6-48D3-A387-ED4A3A3BF840}" presName="Name0" presStyleCnt="0">
        <dgm:presLayoutVars>
          <dgm:animLvl val="lvl"/>
          <dgm:resizeHandles val="exact"/>
        </dgm:presLayoutVars>
      </dgm:prSet>
      <dgm:spPr/>
    </dgm:pt>
    <dgm:pt modelId="{4801453C-3935-42E6-B01E-C3BA67B7275D}" type="pres">
      <dgm:prSet presAssocID="{5EF20449-34AF-4D9A-9D02-61C7940A53A7}" presName="composite" presStyleCnt="0"/>
      <dgm:spPr/>
    </dgm:pt>
    <dgm:pt modelId="{3CEAF1A3-FBA3-4237-AE8A-CD0ED5AF37B7}" type="pres">
      <dgm:prSet presAssocID="{5EF20449-34AF-4D9A-9D02-61C7940A53A7}" presName="L" presStyleLbl="solidFgAcc1" presStyleIdx="0" presStyleCnt="10">
        <dgm:presLayoutVars>
          <dgm:chMax val="0"/>
          <dgm:chPref val="0"/>
        </dgm:presLayoutVars>
      </dgm:prSet>
      <dgm:spPr/>
    </dgm:pt>
    <dgm:pt modelId="{0837C738-6EC8-4B91-9E35-C6602A3F34D6}" type="pres">
      <dgm:prSet presAssocID="{5EF20449-34AF-4D9A-9D02-61C7940A53A7}" presName="parTx" presStyleLbl="alignNode1" presStyleIdx="0" presStyleCnt="10" custScaleY="93579" custLinFactNeighborY="2652">
        <dgm:presLayoutVars>
          <dgm:chMax val="0"/>
          <dgm:chPref val="0"/>
          <dgm:bulletEnabled val="1"/>
        </dgm:presLayoutVars>
      </dgm:prSet>
      <dgm:spPr/>
    </dgm:pt>
    <dgm:pt modelId="{1BF7A1F1-D42E-475E-BBDA-66D890C1E8D5}" type="pres">
      <dgm:prSet presAssocID="{5EF20449-34AF-4D9A-9D02-61C7940A53A7}" presName="desTx" presStyleLbl="revTx" presStyleIdx="0" presStyleCnt="10">
        <dgm:presLayoutVars>
          <dgm:chMax val="0"/>
          <dgm:chPref val="0"/>
          <dgm:bulletEnabled val="1"/>
        </dgm:presLayoutVars>
      </dgm:prSet>
      <dgm:spPr/>
    </dgm:pt>
    <dgm:pt modelId="{CC25EC7A-7A3A-4C18-B76B-8F560FDB0F88}" type="pres">
      <dgm:prSet presAssocID="{5EF20449-34AF-4D9A-9D02-61C7940A53A7}" presName="EmptyPlaceHolder" presStyleCnt="0"/>
      <dgm:spPr/>
    </dgm:pt>
    <dgm:pt modelId="{71D1697D-C91F-46EE-94E5-571619A52011}" type="pres">
      <dgm:prSet presAssocID="{2D5DF41F-5A30-4108-9438-E7DD976F12A8}" presName="space" presStyleCnt="0"/>
      <dgm:spPr/>
    </dgm:pt>
    <dgm:pt modelId="{461E002D-D935-4AAB-AF78-33380ECB2E92}" type="pres">
      <dgm:prSet presAssocID="{7BC8EC2F-62E5-4F9B-A9C1-2836F2737FA9}" presName="composite" presStyleCnt="0"/>
      <dgm:spPr/>
    </dgm:pt>
    <dgm:pt modelId="{1DBA47F2-C24A-4815-B33D-D6351B2E5C09}" type="pres">
      <dgm:prSet presAssocID="{7BC8EC2F-62E5-4F9B-A9C1-2836F2737FA9}" presName="L" presStyleLbl="solidFgAcc1" presStyleIdx="1" presStyleCnt="10">
        <dgm:presLayoutVars>
          <dgm:chMax val="0"/>
          <dgm:chPref val="0"/>
        </dgm:presLayoutVars>
      </dgm:prSet>
      <dgm:spPr/>
    </dgm:pt>
    <dgm:pt modelId="{960DB92B-0CEB-4D8D-9DE9-D8A9D05C9B1F}" type="pres">
      <dgm:prSet presAssocID="{7BC8EC2F-62E5-4F9B-A9C1-2836F2737FA9}" presName="parTx" presStyleLbl="alignNode1" presStyleIdx="1" presStyleCnt="10" custScaleY="93579" custLinFactNeighborY="2652">
        <dgm:presLayoutVars>
          <dgm:chMax val="0"/>
          <dgm:chPref val="0"/>
          <dgm:bulletEnabled val="1"/>
        </dgm:presLayoutVars>
      </dgm:prSet>
      <dgm:spPr/>
    </dgm:pt>
    <dgm:pt modelId="{6ED804C1-A2BD-415B-9A8C-D7BFCDDA238B}" type="pres">
      <dgm:prSet presAssocID="{7BC8EC2F-62E5-4F9B-A9C1-2836F2737FA9}" presName="desTx" presStyleLbl="revTx" presStyleIdx="1" presStyleCnt="10">
        <dgm:presLayoutVars>
          <dgm:chMax val="0"/>
          <dgm:chPref val="0"/>
          <dgm:bulletEnabled val="1"/>
        </dgm:presLayoutVars>
      </dgm:prSet>
      <dgm:spPr/>
    </dgm:pt>
    <dgm:pt modelId="{4F1766A4-299D-40B9-B71C-4331DC7D5E69}" type="pres">
      <dgm:prSet presAssocID="{7BC8EC2F-62E5-4F9B-A9C1-2836F2737FA9}" presName="EmptyPlaceHolder" presStyleCnt="0"/>
      <dgm:spPr/>
    </dgm:pt>
    <dgm:pt modelId="{93D751F4-11AB-48A7-A9AD-468D90CAE112}" type="pres">
      <dgm:prSet presAssocID="{3C88724A-A20B-4ABC-9D8F-1015273A5B17}" presName="space" presStyleCnt="0"/>
      <dgm:spPr/>
    </dgm:pt>
    <dgm:pt modelId="{84B41C99-E4B0-4EE5-AA49-89A1E1EC9BF3}" type="pres">
      <dgm:prSet presAssocID="{40A4BBD2-8FD4-42A9-B6E6-47DC44366308}" presName="composite" presStyleCnt="0"/>
      <dgm:spPr/>
    </dgm:pt>
    <dgm:pt modelId="{5AC5B36B-6A6D-4E40-AE27-708C81C2F59D}" type="pres">
      <dgm:prSet presAssocID="{40A4BBD2-8FD4-42A9-B6E6-47DC44366308}" presName="L" presStyleLbl="solidFgAcc1" presStyleIdx="2" presStyleCnt="10">
        <dgm:presLayoutVars>
          <dgm:chMax val="0"/>
          <dgm:chPref val="0"/>
        </dgm:presLayoutVars>
      </dgm:prSet>
      <dgm:spPr/>
    </dgm:pt>
    <dgm:pt modelId="{4A40A23F-B23F-4F64-A324-649F6AA62E0B}" type="pres">
      <dgm:prSet presAssocID="{40A4BBD2-8FD4-42A9-B6E6-47DC44366308}" presName="parTx" presStyleLbl="alignNode1" presStyleIdx="2" presStyleCnt="10" custScaleY="93579" custLinFactNeighborY="2652">
        <dgm:presLayoutVars>
          <dgm:chMax val="0"/>
          <dgm:chPref val="0"/>
          <dgm:bulletEnabled val="1"/>
        </dgm:presLayoutVars>
      </dgm:prSet>
      <dgm:spPr/>
    </dgm:pt>
    <dgm:pt modelId="{778C5E21-7B76-4660-BE85-8FCCF9A06E30}" type="pres">
      <dgm:prSet presAssocID="{40A4BBD2-8FD4-42A9-B6E6-47DC44366308}" presName="desTx" presStyleLbl="revTx" presStyleIdx="2" presStyleCnt="10">
        <dgm:presLayoutVars>
          <dgm:chMax val="0"/>
          <dgm:chPref val="0"/>
          <dgm:bulletEnabled val="1"/>
        </dgm:presLayoutVars>
      </dgm:prSet>
      <dgm:spPr/>
    </dgm:pt>
    <dgm:pt modelId="{72DDD5E7-E9DD-47C6-A2A1-AE0AB22B9BEC}" type="pres">
      <dgm:prSet presAssocID="{40A4BBD2-8FD4-42A9-B6E6-47DC44366308}" presName="EmptyPlaceHolder" presStyleCnt="0"/>
      <dgm:spPr/>
    </dgm:pt>
    <dgm:pt modelId="{4AF99A75-F0AA-457A-ACCD-4827DB57DCF1}" type="pres">
      <dgm:prSet presAssocID="{C04E15A7-9EC5-4502-B5FF-6A89EA9D477A}" presName="space" presStyleCnt="0"/>
      <dgm:spPr/>
    </dgm:pt>
    <dgm:pt modelId="{6038FFF9-A2A7-4E9C-A81C-78550A95C86A}" type="pres">
      <dgm:prSet presAssocID="{DD13FDBD-B0CE-4A6C-998E-B178CB9582DF}" presName="composite" presStyleCnt="0"/>
      <dgm:spPr/>
    </dgm:pt>
    <dgm:pt modelId="{4B82FEEB-CF00-4C66-B3D6-1CB21ED1B2F2}" type="pres">
      <dgm:prSet presAssocID="{DD13FDBD-B0CE-4A6C-998E-B178CB9582DF}" presName="L" presStyleLbl="solidFgAcc1" presStyleIdx="3" presStyleCnt="10">
        <dgm:presLayoutVars>
          <dgm:chMax val="0"/>
          <dgm:chPref val="0"/>
        </dgm:presLayoutVars>
      </dgm:prSet>
      <dgm:spPr/>
    </dgm:pt>
    <dgm:pt modelId="{E46D5155-5B3C-4D74-BD8A-FB9117292D36}" type="pres">
      <dgm:prSet presAssocID="{DD13FDBD-B0CE-4A6C-998E-B178CB9582DF}" presName="parTx" presStyleLbl="alignNode1" presStyleIdx="3" presStyleCnt="10" custScaleY="93579" custLinFactNeighborY="2652">
        <dgm:presLayoutVars>
          <dgm:chMax val="0"/>
          <dgm:chPref val="0"/>
          <dgm:bulletEnabled val="1"/>
        </dgm:presLayoutVars>
      </dgm:prSet>
      <dgm:spPr/>
    </dgm:pt>
    <dgm:pt modelId="{22BFA8F8-B067-4F37-911F-814DBA2C5749}" type="pres">
      <dgm:prSet presAssocID="{DD13FDBD-B0CE-4A6C-998E-B178CB9582DF}" presName="desTx" presStyleLbl="revTx" presStyleIdx="3" presStyleCnt="10">
        <dgm:presLayoutVars>
          <dgm:chMax val="0"/>
          <dgm:chPref val="0"/>
          <dgm:bulletEnabled val="1"/>
        </dgm:presLayoutVars>
      </dgm:prSet>
      <dgm:spPr/>
    </dgm:pt>
    <dgm:pt modelId="{5A17C87B-6A9B-494A-817A-614A2A0E33A9}" type="pres">
      <dgm:prSet presAssocID="{DD13FDBD-B0CE-4A6C-998E-B178CB9582DF}" presName="EmptyPlaceHolder" presStyleCnt="0"/>
      <dgm:spPr/>
    </dgm:pt>
    <dgm:pt modelId="{B23CEC81-6F50-4890-8B1E-CE687F10A7D0}" type="pres">
      <dgm:prSet presAssocID="{BC80B6CF-DD07-4326-B1DB-8018FC1956E2}" presName="space" presStyleCnt="0"/>
      <dgm:spPr/>
    </dgm:pt>
    <dgm:pt modelId="{EC37843F-14A6-4E20-B7AE-2B086A8F5F45}" type="pres">
      <dgm:prSet presAssocID="{D07AD3FD-84FF-467E-9693-752776549C61}" presName="composite" presStyleCnt="0"/>
      <dgm:spPr/>
    </dgm:pt>
    <dgm:pt modelId="{E41E7729-FD3F-426D-804C-45BD60BD762D}" type="pres">
      <dgm:prSet presAssocID="{D07AD3FD-84FF-467E-9693-752776549C61}" presName="L" presStyleLbl="solidFgAcc1" presStyleIdx="4" presStyleCnt="10">
        <dgm:presLayoutVars>
          <dgm:chMax val="0"/>
          <dgm:chPref val="0"/>
        </dgm:presLayoutVars>
      </dgm:prSet>
      <dgm:spPr/>
    </dgm:pt>
    <dgm:pt modelId="{6C46E586-0364-4C52-98F9-74A7ACD803D1}" type="pres">
      <dgm:prSet presAssocID="{D07AD3FD-84FF-467E-9693-752776549C61}" presName="parTx" presStyleLbl="alignNode1" presStyleIdx="4" presStyleCnt="10" custScaleY="93579" custLinFactNeighborY="2652">
        <dgm:presLayoutVars>
          <dgm:chMax val="0"/>
          <dgm:chPref val="0"/>
          <dgm:bulletEnabled val="1"/>
        </dgm:presLayoutVars>
      </dgm:prSet>
      <dgm:spPr/>
    </dgm:pt>
    <dgm:pt modelId="{5E07F9E4-149C-4A89-848F-4ABDD305F0C5}" type="pres">
      <dgm:prSet presAssocID="{D07AD3FD-84FF-467E-9693-752776549C61}" presName="desTx" presStyleLbl="revTx" presStyleIdx="4" presStyleCnt="10">
        <dgm:presLayoutVars>
          <dgm:chMax val="0"/>
          <dgm:chPref val="0"/>
          <dgm:bulletEnabled val="1"/>
        </dgm:presLayoutVars>
      </dgm:prSet>
      <dgm:spPr/>
    </dgm:pt>
    <dgm:pt modelId="{2928FCAD-BE3F-45AC-93A5-FD98F8A50E00}" type="pres">
      <dgm:prSet presAssocID="{D07AD3FD-84FF-467E-9693-752776549C61}" presName="EmptyPlaceHolder" presStyleCnt="0"/>
      <dgm:spPr/>
    </dgm:pt>
    <dgm:pt modelId="{C2DF8D93-19C7-4E07-BCAF-9FAAB62C8CF2}" type="pres">
      <dgm:prSet presAssocID="{A8C9B7A9-BC2A-4753-B7F0-F2E361D95520}" presName="space" presStyleCnt="0"/>
      <dgm:spPr/>
    </dgm:pt>
    <dgm:pt modelId="{AA3FE1C3-9DCC-4C32-A551-12F6B684F83E}" type="pres">
      <dgm:prSet presAssocID="{A0F0053D-24CD-43CC-8640-D2B19A9784E6}" presName="composite" presStyleCnt="0"/>
      <dgm:spPr/>
    </dgm:pt>
    <dgm:pt modelId="{48E26F7A-E0A3-45B5-BD2B-A00F2C47DE94}" type="pres">
      <dgm:prSet presAssocID="{A0F0053D-24CD-43CC-8640-D2B19A9784E6}" presName="L" presStyleLbl="solidFgAcc1" presStyleIdx="5" presStyleCnt="10">
        <dgm:presLayoutVars>
          <dgm:chMax val="0"/>
          <dgm:chPref val="0"/>
        </dgm:presLayoutVars>
      </dgm:prSet>
      <dgm:spPr/>
    </dgm:pt>
    <dgm:pt modelId="{628711EE-290C-4906-A4BF-6DFDDD0B19EA}" type="pres">
      <dgm:prSet presAssocID="{A0F0053D-24CD-43CC-8640-D2B19A9784E6}" presName="parTx" presStyleLbl="alignNode1" presStyleIdx="5" presStyleCnt="10" custScaleY="93579" custLinFactNeighborY="2652">
        <dgm:presLayoutVars>
          <dgm:chMax val="0"/>
          <dgm:chPref val="0"/>
          <dgm:bulletEnabled val="1"/>
        </dgm:presLayoutVars>
      </dgm:prSet>
      <dgm:spPr/>
    </dgm:pt>
    <dgm:pt modelId="{BCC2DF20-6617-4B0A-A36F-F6CAFA76C363}" type="pres">
      <dgm:prSet presAssocID="{A0F0053D-24CD-43CC-8640-D2B19A9784E6}" presName="desTx" presStyleLbl="revTx" presStyleIdx="5" presStyleCnt="10">
        <dgm:presLayoutVars>
          <dgm:chMax val="0"/>
          <dgm:chPref val="0"/>
          <dgm:bulletEnabled val="1"/>
        </dgm:presLayoutVars>
      </dgm:prSet>
      <dgm:spPr/>
    </dgm:pt>
    <dgm:pt modelId="{EF28F616-0058-418D-A148-A36391E735A9}" type="pres">
      <dgm:prSet presAssocID="{A0F0053D-24CD-43CC-8640-D2B19A9784E6}" presName="EmptyPlaceHolder" presStyleCnt="0"/>
      <dgm:spPr/>
    </dgm:pt>
    <dgm:pt modelId="{A76E180E-3336-47EF-B7C9-51E62205EFB9}" type="pres">
      <dgm:prSet presAssocID="{30EB09B7-7B24-438E-8877-996F3E81F3F8}" presName="space" presStyleCnt="0"/>
      <dgm:spPr/>
    </dgm:pt>
    <dgm:pt modelId="{8428B19D-477E-4A71-A7FA-7FFFFE21ED58}" type="pres">
      <dgm:prSet presAssocID="{B66BD87B-E5DB-47C9-9806-918C7D08A327}" presName="composite" presStyleCnt="0"/>
      <dgm:spPr/>
    </dgm:pt>
    <dgm:pt modelId="{585B7653-F887-4A21-86AA-B138BF8E5064}" type="pres">
      <dgm:prSet presAssocID="{B66BD87B-E5DB-47C9-9806-918C7D08A327}" presName="L" presStyleLbl="solidFgAcc1" presStyleIdx="6" presStyleCnt="10">
        <dgm:presLayoutVars>
          <dgm:chMax val="0"/>
          <dgm:chPref val="0"/>
        </dgm:presLayoutVars>
      </dgm:prSet>
      <dgm:spPr/>
    </dgm:pt>
    <dgm:pt modelId="{611519F0-C533-499C-91A5-BD85164D0205}" type="pres">
      <dgm:prSet presAssocID="{B66BD87B-E5DB-47C9-9806-918C7D08A327}" presName="parTx" presStyleLbl="alignNode1" presStyleIdx="6" presStyleCnt="10" custScaleY="93579" custLinFactNeighborY="2652">
        <dgm:presLayoutVars>
          <dgm:chMax val="0"/>
          <dgm:chPref val="0"/>
          <dgm:bulletEnabled val="1"/>
        </dgm:presLayoutVars>
      </dgm:prSet>
      <dgm:spPr/>
    </dgm:pt>
    <dgm:pt modelId="{40CEF0CB-4130-45C8-A141-F7A920B127E1}" type="pres">
      <dgm:prSet presAssocID="{B66BD87B-E5DB-47C9-9806-918C7D08A327}" presName="desTx" presStyleLbl="revTx" presStyleIdx="6" presStyleCnt="10">
        <dgm:presLayoutVars>
          <dgm:chMax val="0"/>
          <dgm:chPref val="0"/>
          <dgm:bulletEnabled val="1"/>
        </dgm:presLayoutVars>
      </dgm:prSet>
      <dgm:spPr/>
    </dgm:pt>
    <dgm:pt modelId="{2B480938-A828-4244-BCE7-C4390270E1C6}" type="pres">
      <dgm:prSet presAssocID="{B66BD87B-E5DB-47C9-9806-918C7D08A327}" presName="EmptyPlaceHolder" presStyleCnt="0"/>
      <dgm:spPr/>
    </dgm:pt>
    <dgm:pt modelId="{A3BD404D-ABCD-45D7-9974-3BF325A6C6AA}" type="pres">
      <dgm:prSet presAssocID="{8A1A1937-4C13-4CCF-9873-6499360A1993}" presName="space" presStyleCnt="0"/>
      <dgm:spPr/>
    </dgm:pt>
    <dgm:pt modelId="{79FB52F5-F68B-4CC8-A973-6D31989EA5CC}" type="pres">
      <dgm:prSet presAssocID="{CA15CC05-4AED-4B6C-BBC4-E8F56D4443B5}" presName="composite" presStyleCnt="0"/>
      <dgm:spPr/>
    </dgm:pt>
    <dgm:pt modelId="{D10CF0B9-A99C-4183-A18E-29F24FC10BBA}" type="pres">
      <dgm:prSet presAssocID="{CA15CC05-4AED-4B6C-BBC4-E8F56D4443B5}" presName="L" presStyleLbl="solidFgAcc1" presStyleIdx="7" presStyleCnt="10">
        <dgm:presLayoutVars>
          <dgm:chMax val="0"/>
          <dgm:chPref val="0"/>
        </dgm:presLayoutVars>
      </dgm:prSet>
      <dgm:spPr/>
    </dgm:pt>
    <dgm:pt modelId="{C374D71B-61C2-4BE8-B65A-631560C9AC22}" type="pres">
      <dgm:prSet presAssocID="{CA15CC05-4AED-4B6C-BBC4-E8F56D4443B5}" presName="parTx" presStyleLbl="alignNode1" presStyleIdx="7" presStyleCnt="10" custScaleY="93579" custLinFactNeighborX="2351" custLinFactNeighborY="3755">
        <dgm:presLayoutVars>
          <dgm:chMax val="0"/>
          <dgm:chPref val="0"/>
          <dgm:bulletEnabled val="1"/>
        </dgm:presLayoutVars>
      </dgm:prSet>
      <dgm:spPr/>
    </dgm:pt>
    <dgm:pt modelId="{7535BABB-E16F-44DF-B509-B7F53AE913D2}" type="pres">
      <dgm:prSet presAssocID="{CA15CC05-4AED-4B6C-BBC4-E8F56D4443B5}" presName="desTx" presStyleLbl="revTx" presStyleIdx="7" presStyleCnt="10">
        <dgm:presLayoutVars>
          <dgm:chMax val="0"/>
          <dgm:chPref val="0"/>
          <dgm:bulletEnabled val="1"/>
        </dgm:presLayoutVars>
      </dgm:prSet>
      <dgm:spPr/>
    </dgm:pt>
    <dgm:pt modelId="{7CA72439-3D23-4654-883E-D10A628BF0E3}" type="pres">
      <dgm:prSet presAssocID="{CA15CC05-4AED-4B6C-BBC4-E8F56D4443B5}" presName="EmptyPlaceHolder" presStyleCnt="0"/>
      <dgm:spPr/>
    </dgm:pt>
    <dgm:pt modelId="{3046C95A-BE54-4668-B860-7191B18707F6}" type="pres">
      <dgm:prSet presAssocID="{B49C5C4A-4C20-4895-A5E1-BBA178BC2D68}" presName="space" presStyleCnt="0"/>
      <dgm:spPr/>
    </dgm:pt>
    <dgm:pt modelId="{62262EA1-D674-4DE8-B444-FEC3F6748520}" type="pres">
      <dgm:prSet presAssocID="{32CCB050-072A-41BF-BE1B-388CF53E5629}" presName="composite" presStyleCnt="0"/>
      <dgm:spPr/>
    </dgm:pt>
    <dgm:pt modelId="{7BF6E820-C6E3-4E2C-BB23-ADF9AD641C6B}" type="pres">
      <dgm:prSet presAssocID="{32CCB050-072A-41BF-BE1B-388CF53E5629}" presName="L" presStyleLbl="solidFgAcc1" presStyleIdx="8" presStyleCnt="10">
        <dgm:presLayoutVars>
          <dgm:chMax val="0"/>
          <dgm:chPref val="0"/>
        </dgm:presLayoutVars>
      </dgm:prSet>
      <dgm:spPr/>
    </dgm:pt>
    <dgm:pt modelId="{B8046455-4EBB-40A8-838B-B584850A8B8E}" type="pres">
      <dgm:prSet presAssocID="{32CCB050-072A-41BF-BE1B-388CF53E5629}" presName="parTx" presStyleLbl="alignNode1" presStyleIdx="8" presStyleCnt="10" custScaleY="93579" custLinFactNeighborY="2652">
        <dgm:presLayoutVars>
          <dgm:chMax val="0"/>
          <dgm:chPref val="0"/>
          <dgm:bulletEnabled val="1"/>
        </dgm:presLayoutVars>
      </dgm:prSet>
      <dgm:spPr/>
    </dgm:pt>
    <dgm:pt modelId="{1D84544C-5924-422B-9546-A86AE4927E4C}" type="pres">
      <dgm:prSet presAssocID="{32CCB050-072A-41BF-BE1B-388CF53E5629}" presName="desTx" presStyleLbl="revTx" presStyleIdx="8" presStyleCnt="10">
        <dgm:presLayoutVars>
          <dgm:chMax val="0"/>
          <dgm:chPref val="0"/>
          <dgm:bulletEnabled val="1"/>
        </dgm:presLayoutVars>
      </dgm:prSet>
      <dgm:spPr/>
    </dgm:pt>
    <dgm:pt modelId="{ED05E404-1B63-4FC9-A7B8-277860DEBCD0}" type="pres">
      <dgm:prSet presAssocID="{32CCB050-072A-41BF-BE1B-388CF53E5629}" presName="EmptyPlaceHolder" presStyleCnt="0"/>
      <dgm:spPr/>
    </dgm:pt>
    <dgm:pt modelId="{729B6679-59E9-4AC0-B3FC-3CA67B2A3CFA}" type="pres">
      <dgm:prSet presAssocID="{BF05D8EE-4413-4737-8721-DAF10D6CAB04}" presName="space" presStyleCnt="0"/>
      <dgm:spPr/>
    </dgm:pt>
    <dgm:pt modelId="{C1321267-778D-49C1-B921-D940E0051C7E}" type="pres">
      <dgm:prSet presAssocID="{D8D1758D-B18B-4F9E-AC35-9CF61B5E7450}" presName="composite" presStyleCnt="0"/>
      <dgm:spPr/>
    </dgm:pt>
    <dgm:pt modelId="{ED0E5C3E-A5AB-4CF4-95AB-282D23F06352}" type="pres">
      <dgm:prSet presAssocID="{D8D1758D-B18B-4F9E-AC35-9CF61B5E7450}" presName="L" presStyleLbl="solidFgAcc1" presStyleIdx="9" presStyleCnt="10">
        <dgm:presLayoutVars>
          <dgm:chMax val="0"/>
          <dgm:chPref val="0"/>
        </dgm:presLayoutVars>
      </dgm:prSet>
      <dgm:spPr/>
    </dgm:pt>
    <dgm:pt modelId="{BED93E98-1B7A-45D4-A75F-867A43508743}" type="pres">
      <dgm:prSet presAssocID="{D8D1758D-B18B-4F9E-AC35-9CF61B5E7450}" presName="parTx" presStyleLbl="alignNode1" presStyleIdx="9" presStyleCnt="10" custScaleY="93579" custLinFactNeighborX="-1175" custLinFactNeighborY="2652">
        <dgm:presLayoutVars>
          <dgm:chMax val="0"/>
          <dgm:chPref val="0"/>
          <dgm:bulletEnabled val="1"/>
        </dgm:presLayoutVars>
      </dgm:prSet>
      <dgm:spPr/>
    </dgm:pt>
    <dgm:pt modelId="{8E0AA036-B7F1-4FFE-9473-08114E4D2CB0}" type="pres">
      <dgm:prSet presAssocID="{D8D1758D-B18B-4F9E-AC35-9CF61B5E7450}" presName="desTx" presStyleLbl="revTx" presStyleIdx="9" presStyleCnt="10">
        <dgm:presLayoutVars>
          <dgm:chMax val="0"/>
          <dgm:chPref val="0"/>
          <dgm:bulletEnabled val="1"/>
        </dgm:presLayoutVars>
      </dgm:prSet>
      <dgm:spPr/>
    </dgm:pt>
    <dgm:pt modelId="{529F1187-0561-4730-8DED-959BCFB6ED0A}" type="pres">
      <dgm:prSet presAssocID="{D8D1758D-B18B-4F9E-AC35-9CF61B5E7450}" presName="EmptyPlaceHolder" presStyleCnt="0"/>
      <dgm:spPr/>
    </dgm:pt>
  </dgm:ptLst>
  <dgm:cxnLst>
    <dgm:cxn modelId="{ACC45A0B-63BF-4430-A1DA-AEEDFFF98B8C}" type="presOf" srcId="{D07AD3FD-84FF-467E-9693-752776549C61}" destId="{6C46E586-0364-4C52-98F9-74A7ACD803D1}" srcOrd="0" destOrd="0" presId="urn:microsoft.com/office/officeart/2016/7/layout/AccentHomeChevronProcess"/>
    <dgm:cxn modelId="{2CC4E510-6A3D-463B-9220-47BFBFED2168}" srcId="{55C0B14E-AEA6-48D3-A387-ED4A3A3BF840}" destId="{5EF20449-34AF-4D9A-9D02-61C7940A53A7}" srcOrd="0" destOrd="0" parTransId="{BEF00571-9A47-439F-A49C-6CFF77F8A319}" sibTransId="{2D5DF41F-5A30-4108-9438-E7DD976F12A8}"/>
    <dgm:cxn modelId="{20995C13-CFD9-4D19-87D6-BC67DCAE8DE9}" srcId="{55C0B14E-AEA6-48D3-A387-ED4A3A3BF840}" destId="{D8D1758D-B18B-4F9E-AC35-9CF61B5E7450}" srcOrd="9" destOrd="0" parTransId="{49201F93-7069-4BA6-895D-F66CA53D21FC}" sibTransId="{03BC78D0-74A5-4AAB-9E9A-4E4ABD7D19AD}"/>
    <dgm:cxn modelId="{D5AFFA14-F738-4A4A-84D5-0F0986B345EF}" type="presOf" srcId="{24D483E5-0FC1-42D8-A3AF-46AE44892783}" destId="{1BF7A1F1-D42E-475E-BBDA-66D890C1E8D5}" srcOrd="0" destOrd="0" presId="urn:microsoft.com/office/officeart/2016/7/layout/AccentHomeChevronProcess"/>
    <dgm:cxn modelId="{64DA4B15-66C2-4BD3-ABC4-848FB314B8A4}" srcId="{55C0B14E-AEA6-48D3-A387-ED4A3A3BF840}" destId="{CA15CC05-4AED-4B6C-BBC4-E8F56D4443B5}" srcOrd="7" destOrd="0" parTransId="{82049964-DFE7-4740-9E8B-A3271AF336D6}" sibTransId="{B49C5C4A-4C20-4895-A5E1-BBA178BC2D68}"/>
    <dgm:cxn modelId="{014CEC16-D5B9-4628-B5F3-0A4B61E9AB79}" type="presOf" srcId="{7BC8EC2F-62E5-4F9B-A9C1-2836F2737FA9}" destId="{960DB92B-0CEB-4D8D-9DE9-D8A9D05C9B1F}" srcOrd="0" destOrd="0" presId="urn:microsoft.com/office/officeart/2016/7/layout/AccentHomeChevronProcess"/>
    <dgm:cxn modelId="{64BF9317-C002-4781-AD63-81AA110F33A7}" type="presOf" srcId="{5EF20449-34AF-4D9A-9D02-61C7940A53A7}" destId="{0837C738-6EC8-4B91-9E35-C6602A3F34D6}" srcOrd="0" destOrd="0" presId="urn:microsoft.com/office/officeart/2016/7/layout/AccentHomeChevronProcess"/>
    <dgm:cxn modelId="{7F8E1E19-E24A-4CE4-B438-D706FAE090B2}" srcId="{55C0B14E-AEA6-48D3-A387-ED4A3A3BF840}" destId="{DD13FDBD-B0CE-4A6C-998E-B178CB9582DF}" srcOrd="3" destOrd="0" parTransId="{4A05A1D0-2B93-4278-8311-E9E215FF90D7}" sibTransId="{BC80B6CF-DD07-4326-B1DB-8018FC1956E2}"/>
    <dgm:cxn modelId="{C4131C1D-BDFD-44BB-B720-55DDEF5CB687}" srcId="{55C0B14E-AEA6-48D3-A387-ED4A3A3BF840}" destId="{40A4BBD2-8FD4-42A9-B6E6-47DC44366308}" srcOrd="2" destOrd="0" parTransId="{341DCDCB-7646-4AEA-A711-F6EC515548A5}" sibTransId="{C04E15A7-9EC5-4502-B5FF-6A89EA9D477A}"/>
    <dgm:cxn modelId="{40BF3F24-1722-409D-B041-CFF25BD669EB}" type="presOf" srcId="{6673C5A3-1E40-4D5F-B06E-E2D04B66F1E4}" destId="{7535BABB-E16F-44DF-B509-B7F53AE913D2}" srcOrd="0" destOrd="0" presId="urn:microsoft.com/office/officeart/2016/7/layout/AccentHomeChevronProcess"/>
    <dgm:cxn modelId="{8361E62F-1AD0-487E-AC0A-96120F444A96}" srcId="{CA15CC05-4AED-4B6C-BBC4-E8F56D4443B5}" destId="{6673C5A3-1E40-4D5F-B06E-E2D04B66F1E4}" srcOrd="0" destOrd="0" parTransId="{2FE427FB-ACFE-47B5-A85D-AB4F4D426078}" sibTransId="{02E8F784-8BA1-4666-A993-3BB41B74EEB1}"/>
    <dgm:cxn modelId="{5DA82C30-6BB0-492A-BF62-4D185F65D054}" type="presOf" srcId="{D214E02E-1687-48D8-B352-94D00CDA5BEA}" destId="{40CEF0CB-4130-45C8-A141-F7A920B127E1}" srcOrd="0" destOrd="0" presId="urn:microsoft.com/office/officeart/2016/7/layout/AccentHomeChevronProcess"/>
    <dgm:cxn modelId="{BB4A2D3A-29B3-4B5B-9D37-0160B1AC0242}" type="presOf" srcId="{5D70EFF5-8B31-4A1F-AE44-51E4CF0013EB}" destId="{5E07F9E4-149C-4A89-848F-4ABDD305F0C5}" srcOrd="0" destOrd="0" presId="urn:microsoft.com/office/officeart/2016/7/layout/AccentHomeChevronProcess"/>
    <dgm:cxn modelId="{F4FD9E3E-BED8-4F38-8CEF-544098CE9B7F}" type="presOf" srcId="{CC362416-E04D-4DD3-9D8C-FC5147FFC71C}" destId="{778C5E21-7B76-4660-BE85-8FCCF9A06E30}" srcOrd="0" destOrd="0" presId="urn:microsoft.com/office/officeart/2016/7/layout/AccentHomeChevronProcess"/>
    <dgm:cxn modelId="{C2689F40-1C11-4159-BD37-326BFE4D0541}" type="presOf" srcId="{32CCB050-072A-41BF-BE1B-388CF53E5629}" destId="{B8046455-4EBB-40A8-838B-B584850A8B8E}" srcOrd="0" destOrd="0" presId="urn:microsoft.com/office/officeart/2016/7/layout/AccentHomeChevronProcess"/>
    <dgm:cxn modelId="{94D67F5E-CCE2-481C-BE6A-218602824238}" type="presOf" srcId="{0F85975B-3252-4A22-898B-169B89A4FCE5}" destId="{22BFA8F8-B067-4F37-911F-814DBA2C5749}" srcOrd="0" destOrd="0" presId="urn:microsoft.com/office/officeart/2016/7/layout/AccentHomeChevronProcess"/>
    <dgm:cxn modelId="{FFC6D261-E48C-497E-A540-41A53B978CA5}" srcId="{55C0B14E-AEA6-48D3-A387-ED4A3A3BF840}" destId="{7BC8EC2F-62E5-4F9B-A9C1-2836F2737FA9}" srcOrd="1" destOrd="0" parTransId="{AFBD6B0F-30C0-48C2-94C9-049440107DBA}" sibTransId="{3C88724A-A20B-4ABC-9D8F-1015273A5B17}"/>
    <dgm:cxn modelId="{26382F44-004C-4316-B72C-4C644D83D909}" type="presOf" srcId="{CA15CC05-4AED-4B6C-BBC4-E8F56D4443B5}" destId="{C374D71B-61C2-4BE8-B65A-631560C9AC22}" srcOrd="0" destOrd="0" presId="urn:microsoft.com/office/officeart/2016/7/layout/AccentHomeChevronProcess"/>
    <dgm:cxn modelId="{1D6C5464-DE30-4BEC-9E27-B2C179C39CC4}" srcId="{32CCB050-072A-41BF-BE1B-388CF53E5629}" destId="{04A40292-9119-41B2-B968-7B651F20675D}" srcOrd="0" destOrd="0" parTransId="{70078FF1-F2A9-4A6B-88D1-8CF3595EFE73}" sibTransId="{B4C4972A-0898-484E-AF78-D5D7E0F991F2}"/>
    <dgm:cxn modelId="{8E4CA166-9ECD-48B0-8596-3C411D009C01}" type="presOf" srcId="{B2F0BC85-81CF-40AD-8867-F4D8816B8F35}" destId="{8E0AA036-B7F1-4FFE-9473-08114E4D2CB0}" srcOrd="0" destOrd="0" presId="urn:microsoft.com/office/officeart/2016/7/layout/AccentHomeChevronProcess"/>
    <dgm:cxn modelId="{55492768-9A5E-4F74-AC7C-959C5C24EFD3}" srcId="{55C0B14E-AEA6-48D3-A387-ED4A3A3BF840}" destId="{D07AD3FD-84FF-467E-9693-752776549C61}" srcOrd="4" destOrd="0" parTransId="{7B691773-F524-4FAD-A272-BDF0B0C4370A}" sibTransId="{A8C9B7A9-BC2A-4753-B7F0-F2E361D95520}"/>
    <dgm:cxn modelId="{1A237F6A-87FF-4A03-B42C-145EDD77989E}" type="presOf" srcId="{2C636FF3-DCE1-4805-8B7A-9B273364B066}" destId="{BCC2DF20-6617-4B0A-A36F-F6CAFA76C363}" srcOrd="0" destOrd="0" presId="urn:microsoft.com/office/officeart/2016/7/layout/AccentHomeChevronProcess"/>
    <dgm:cxn modelId="{0B1A2B4C-BA09-4F93-B179-DC53D56482C9}" type="presOf" srcId="{DD13FDBD-B0CE-4A6C-998E-B178CB9582DF}" destId="{E46D5155-5B3C-4D74-BD8A-FB9117292D36}" srcOrd="0" destOrd="0" presId="urn:microsoft.com/office/officeart/2016/7/layout/AccentHomeChevronProcess"/>
    <dgm:cxn modelId="{5F48E14C-C33F-4A8E-B790-CA69AABED8D3}" srcId="{B66BD87B-E5DB-47C9-9806-918C7D08A327}" destId="{D214E02E-1687-48D8-B352-94D00CDA5BEA}" srcOrd="0" destOrd="0" parTransId="{B5CC7C50-C853-4D45-809C-B051CA88B217}" sibTransId="{03A1DF1D-161B-4C7C-BCF3-111D6AA7885C}"/>
    <dgm:cxn modelId="{E97FF64F-8020-497E-AE7D-2395DDA4560D}" srcId="{D07AD3FD-84FF-467E-9693-752776549C61}" destId="{5D70EFF5-8B31-4A1F-AE44-51E4CF0013EB}" srcOrd="0" destOrd="0" parTransId="{96C720A0-FEEF-48D1-8DF6-ABA03C304822}" sibTransId="{B6A59CDE-18AD-4553-B6C5-FF001A8E8510}"/>
    <dgm:cxn modelId="{909D0C51-05B9-42EC-8552-01EF8F611DA2}" type="presOf" srcId="{B66BD87B-E5DB-47C9-9806-918C7D08A327}" destId="{611519F0-C533-499C-91A5-BD85164D0205}" srcOrd="0" destOrd="0" presId="urn:microsoft.com/office/officeart/2016/7/layout/AccentHomeChevronProcess"/>
    <dgm:cxn modelId="{31E72186-1FD4-4ADA-9B3F-B831EC035369}" type="presOf" srcId="{40A4BBD2-8FD4-42A9-B6E6-47DC44366308}" destId="{4A40A23F-B23F-4F64-A324-649F6AA62E0B}" srcOrd="0" destOrd="0" presId="urn:microsoft.com/office/officeart/2016/7/layout/AccentHomeChevronProcess"/>
    <dgm:cxn modelId="{BDFEC78A-F4CC-44F6-8A75-AF05A90B5344}" srcId="{5EF20449-34AF-4D9A-9D02-61C7940A53A7}" destId="{24D483E5-0FC1-42D8-A3AF-46AE44892783}" srcOrd="0" destOrd="0" parTransId="{914EAA76-E2A6-4A8F-A2E1-7E4424A296A1}" sibTransId="{98AD4AE8-5557-4998-B265-537A170EB4DA}"/>
    <dgm:cxn modelId="{ED47A38C-4356-4974-8331-11BDB548BEA2}" srcId="{40A4BBD2-8FD4-42A9-B6E6-47DC44366308}" destId="{CC362416-E04D-4DD3-9D8C-FC5147FFC71C}" srcOrd="0" destOrd="0" parTransId="{9811966C-63C1-4D29-B2B6-54B96101D8D0}" sibTransId="{FA29B4CE-AC72-4C88-9000-1F25A2058641}"/>
    <dgm:cxn modelId="{5601928F-9370-4363-91E5-DA465A6579FB}" srcId="{DD13FDBD-B0CE-4A6C-998E-B178CB9582DF}" destId="{0F85975B-3252-4A22-898B-169B89A4FCE5}" srcOrd="0" destOrd="0" parTransId="{FEB829F3-953F-41A8-BEAA-7BD4E6F7425C}" sibTransId="{755ECC37-BC95-4385-B545-0C6F16C59E66}"/>
    <dgm:cxn modelId="{AC75A6A6-9D77-4C2B-BD62-B509EBF867E7}" srcId="{55C0B14E-AEA6-48D3-A387-ED4A3A3BF840}" destId="{A0F0053D-24CD-43CC-8640-D2B19A9784E6}" srcOrd="5" destOrd="0" parTransId="{DA0F3C07-2682-484B-90A0-7DF6DD48029E}" sibTransId="{30EB09B7-7B24-438E-8877-996F3E81F3F8}"/>
    <dgm:cxn modelId="{8C7A3AA7-C944-4BC4-B7E8-06B41E6F585B}" type="presOf" srcId="{D8D1758D-B18B-4F9E-AC35-9CF61B5E7450}" destId="{BED93E98-1B7A-45D4-A75F-867A43508743}" srcOrd="0" destOrd="0" presId="urn:microsoft.com/office/officeart/2016/7/layout/AccentHomeChevronProcess"/>
    <dgm:cxn modelId="{A6CD7EA7-5EE3-467C-91AD-A6BDF40BB831}" type="presOf" srcId="{04A40292-9119-41B2-B968-7B651F20675D}" destId="{1D84544C-5924-422B-9546-A86AE4927E4C}" srcOrd="0" destOrd="0" presId="urn:microsoft.com/office/officeart/2016/7/layout/AccentHomeChevronProcess"/>
    <dgm:cxn modelId="{318F18C1-572E-45AB-A21B-1A8939AC2702}" type="presOf" srcId="{55C0B14E-AEA6-48D3-A387-ED4A3A3BF840}" destId="{594BF422-752C-42F3-A230-3D0E6AE9A886}" srcOrd="0" destOrd="0" presId="urn:microsoft.com/office/officeart/2016/7/layout/AccentHomeChevronProcess"/>
    <dgm:cxn modelId="{73972CC2-591A-4271-B1AA-89DF60B865B9}" srcId="{55C0B14E-AEA6-48D3-A387-ED4A3A3BF840}" destId="{B66BD87B-E5DB-47C9-9806-918C7D08A327}" srcOrd="6" destOrd="0" parTransId="{BF59D98C-93D0-4B38-861D-D0FA02D2D0BA}" sibTransId="{8A1A1937-4C13-4CCF-9873-6499360A1993}"/>
    <dgm:cxn modelId="{223335CA-E1A8-4B97-8210-394F8AC94E66}" srcId="{7BC8EC2F-62E5-4F9B-A9C1-2836F2737FA9}" destId="{C7EF51CD-DD2F-401B-889C-8E0870CBF527}" srcOrd="0" destOrd="0" parTransId="{0035E3B4-47C4-4135-A7D7-37E74E708FCF}" sibTransId="{ADD8B303-BE83-491F-A29C-98F667111342}"/>
    <dgm:cxn modelId="{B30EBFCA-4B64-4E1F-A209-104249F8E53F}" type="presOf" srcId="{C7EF51CD-DD2F-401B-889C-8E0870CBF527}" destId="{6ED804C1-A2BD-415B-9A8C-D7BFCDDA238B}" srcOrd="0" destOrd="0" presId="urn:microsoft.com/office/officeart/2016/7/layout/AccentHomeChevronProcess"/>
    <dgm:cxn modelId="{7CD59ED0-8D43-43C5-BE2E-D00D33EBC53B}" srcId="{A0F0053D-24CD-43CC-8640-D2B19A9784E6}" destId="{2C636FF3-DCE1-4805-8B7A-9B273364B066}" srcOrd="0" destOrd="0" parTransId="{1FC1EA03-30BE-499D-BC30-8BB911B3A640}" sibTransId="{45AA1B41-CFF5-457D-886F-7C463670BA7F}"/>
    <dgm:cxn modelId="{1135BFD7-5089-4203-9FAF-3188B822448F}" type="presOf" srcId="{A0F0053D-24CD-43CC-8640-D2B19A9784E6}" destId="{628711EE-290C-4906-A4BF-6DFDDD0B19EA}" srcOrd="0" destOrd="0" presId="urn:microsoft.com/office/officeart/2016/7/layout/AccentHomeChevronProcess"/>
    <dgm:cxn modelId="{042E0AE1-6450-410A-B96E-AFBADB139BEA}" srcId="{55C0B14E-AEA6-48D3-A387-ED4A3A3BF840}" destId="{32CCB050-072A-41BF-BE1B-388CF53E5629}" srcOrd="8" destOrd="0" parTransId="{B301371B-A53D-4B79-8B8D-7B304894442B}" sibTransId="{BF05D8EE-4413-4737-8721-DAF10D6CAB04}"/>
    <dgm:cxn modelId="{638423F3-449A-49BF-9636-94CE1A6AFAC7}" srcId="{D8D1758D-B18B-4F9E-AC35-9CF61B5E7450}" destId="{B2F0BC85-81CF-40AD-8867-F4D8816B8F35}" srcOrd="0" destOrd="0" parTransId="{A4191C15-0C4A-45A8-82EB-4205AC47147D}" sibTransId="{ACD846FD-F203-4760-AC67-E51D8B42E642}"/>
    <dgm:cxn modelId="{7750DE4C-3EB4-4042-8C7D-3B39C564BD20}" type="presParOf" srcId="{594BF422-752C-42F3-A230-3D0E6AE9A886}" destId="{4801453C-3935-42E6-B01E-C3BA67B7275D}" srcOrd="0" destOrd="0" presId="urn:microsoft.com/office/officeart/2016/7/layout/AccentHomeChevronProcess"/>
    <dgm:cxn modelId="{39DA4610-255F-4A85-BCE5-FDE73635D88D}" type="presParOf" srcId="{4801453C-3935-42E6-B01E-C3BA67B7275D}" destId="{3CEAF1A3-FBA3-4237-AE8A-CD0ED5AF37B7}" srcOrd="0" destOrd="0" presId="urn:microsoft.com/office/officeart/2016/7/layout/AccentHomeChevronProcess"/>
    <dgm:cxn modelId="{C34EC237-D328-45C0-8680-9D5A4ED91D6D}" type="presParOf" srcId="{4801453C-3935-42E6-B01E-C3BA67B7275D}" destId="{0837C738-6EC8-4B91-9E35-C6602A3F34D6}" srcOrd="1" destOrd="0" presId="urn:microsoft.com/office/officeart/2016/7/layout/AccentHomeChevronProcess"/>
    <dgm:cxn modelId="{B985851F-1604-47B7-9F1E-34D50BD1BF65}" type="presParOf" srcId="{4801453C-3935-42E6-B01E-C3BA67B7275D}" destId="{1BF7A1F1-D42E-475E-BBDA-66D890C1E8D5}" srcOrd="2" destOrd="0" presId="urn:microsoft.com/office/officeart/2016/7/layout/AccentHomeChevronProcess"/>
    <dgm:cxn modelId="{FB7798B9-3CE7-4C54-9A58-91EA964CA636}" type="presParOf" srcId="{4801453C-3935-42E6-B01E-C3BA67B7275D}" destId="{CC25EC7A-7A3A-4C18-B76B-8F560FDB0F88}" srcOrd="3" destOrd="0" presId="urn:microsoft.com/office/officeart/2016/7/layout/AccentHomeChevronProcess"/>
    <dgm:cxn modelId="{BCE7B234-9D7C-4879-85FE-A9C50F1F7B4C}" type="presParOf" srcId="{594BF422-752C-42F3-A230-3D0E6AE9A886}" destId="{71D1697D-C91F-46EE-94E5-571619A52011}" srcOrd="1" destOrd="0" presId="urn:microsoft.com/office/officeart/2016/7/layout/AccentHomeChevronProcess"/>
    <dgm:cxn modelId="{10F2C1F6-437B-40EC-A064-2BFF22EF5944}" type="presParOf" srcId="{594BF422-752C-42F3-A230-3D0E6AE9A886}" destId="{461E002D-D935-4AAB-AF78-33380ECB2E92}" srcOrd="2" destOrd="0" presId="urn:microsoft.com/office/officeart/2016/7/layout/AccentHomeChevronProcess"/>
    <dgm:cxn modelId="{7297D857-9624-4CF1-8D93-C7D71D2490B1}" type="presParOf" srcId="{461E002D-D935-4AAB-AF78-33380ECB2E92}" destId="{1DBA47F2-C24A-4815-B33D-D6351B2E5C09}" srcOrd="0" destOrd="0" presId="urn:microsoft.com/office/officeart/2016/7/layout/AccentHomeChevronProcess"/>
    <dgm:cxn modelId="{238C01CE-2592-4892-9803-37A19D9F0AA9}" type="presParOf" srcId="{461E002D-D935-4AAB-AF78-33380ECB2E92}" destId="{960DB92B-0CEB-4D8D-9DE9-D8A9D05C9B1F}" srcOrd="1" destOrd="0" presId="urn:microsoft.com/office/officeart/2016/7/layout/AccentHomeChevronProcess"/>
    <dgm:cxn modelId="{B9718CA0-C864-4B5C-8732-E1A183C885AE}" type="presParOf" srcId="{461E002D-D935-4AAB-AF78-33380ECB2E92}" destId="{6ED804C1-A2BD-415B-9A8C-D7BFCDDA238B}" srcOrd="2" destOrd="0" presId="urn:microsoft.com/office/officeart/2016/7/layout/AccentHomeChevronProcess"/>
    <dgm:cxn modelId="{A4E2FAF7-84E3-495B-BE44-02D43AC8D98B}" type="presParOf" srcId="{461E002D-D935-4AAB-AF78-33380ECB2E92}" destId="{4F1766A4-299D-40B9-B71C-4331DC7D5E69}" srcOrd="3" destOrd="0" presId="urn:microsoft.com/office/officeart/2016/7/layout/AccentHomeChevronProcess"/>
    <dgm:cxn modelId="{177C12A2-9DEA-4967-BE28-F55356BBCC09}" type="presParOf" srcId="{594BF422-752C-42F3-A230-3D0E6AE9A886}" destId="{93D751F4-11AB-48A7-A9AD-468D90CAE112}" srcOrd="3" destOrd="0" presId="urn:microsoft.com/office/officeart/2016/7/layout/AccentHomeChevronProcess"/>
    <dgm:cxn modelId="{C47EC357-9B6D-4FCF-9AEC-813E270AA971}" type="presParOf" srcId="{594BF422-752C-42F3-A230-3D0E6AE9A886}" destId="{84B41C99-E4B0-4EE5-AA49-89A1E1EC9BF3}" srcOrd="4" destOrd="0" presId="urn:microsoft.com/office/officeart/2016/7/layout/AccentHomeChevronProcess"/>
    <dgm:cxn modelId="{97923006-DB3F-4D00-9C1C-E34C03B0B2F3}" type="presParOf" srcId="{84B41C99-E4B0-4EE5-AA49-89A1E1EC9BF3}" destId="{5AC5B36B-6A6D-4E40-AE27-708C81C2F59D}" srcOrd="0" destOrd="0" presId="urn:microsoft.com/office/officeart/2016/7/layout/AccentHomeChevronProcess"/>
    <dgm:cxn modelId="{A3DF0B79-DD1F-4D0F-A366-6DF490F82E72}" type="presParOf" srcId="{84B41C99-E4B0-4EE5-AA49-89A1E1EC9BF3}" destId="{4A40A23F-B23F-4F64-A324-649F6AA62E0B}" srcOrd="1" destOrd="0" presId="urn:microsoft.com/office/officeart/2016/7/layout/AccentHomeChevronProcess"/>
    <dgm:cxn modelId="{42DE23BD-3547-4958-8AFE-81BFEDFF4168}" type="presParOf" srcId="{84B41C99-E4B0-4EE5-AA49-89A1E1EC9BF3}" destId="{778C5E21-7B76-4660-BE85-8FCCF9A06E30}" srcOrd="2" destOrd="0" presId="urn:microsoft.com/office/officeart/2016/7/layout/AccentHomeChevronProcess"/>
    <dgm:cxn modelId="{D50501F5-B85D-490A-B966-99C952BC48B5}" type="presParOf" srcId="{84B41C99-E4B0-4EE5-AA49-89A1E1EC9BF3}" destId="{72DDD5E7-E9DD-47C6-A2A1-AE0AB22B9BEC}" srcOrd="3" destOrd="0" presId="urn:microsoft.com/office/officeart/2016/7/layout/AccentHomeChevronProcess"/>
    <dgm:cxn modelId="{87D70BC5-211B-490B-8FDB-C1B212D0BFD0}" type="presParOf" srcId="{594BF422-752C-42F3-A230-3D0E6AE9A886}" destId="{4AF99A75-F0AA-457A-ACCD-4827DB57DCF1}" srcOrd="5" destOrd="0" presId="urn:microsoft.com/office/officeart/2016/7/layout/AccentHomeChevronProcess"/>
    <dgm:cxn modelId="{DF0E4915-11CF-4EA1-8B91-20692D71896D}" type="presParOf" srcId="{594BF422-752C-42F3-A230-3D0E6AE9A886}" destId="{6038FFF9-A2A7-4E9C-A81C-78550A95C86A}" srcOrd="6" destOrd="0" presId="urn:microsoft.com/office/officeart/2016/7/layout/AccentHomeChevronProcess"/>
    <dgm:cxn modelId="{5986E45C-669A-43C1-AA1F-78D242EA18BB}" type="presParOf" srcId="{6038FFF9-A2A7-4E9C-A81C-78550A95C86A}" destId="{4B82FEEB-CF00-4C66-B3D6-1CB21ED1B2F2}" srcOrd="0" destOrd="0" presId="urn:microsoft.com/office/officeart/2016/7/layout/AccentHomeChevronProcess"/>
    <dgm:cxn modelId="{DC438A13-FE6D-42DF-8469-5D11456A4A70}" type="presParOf" srcId="{6038FFF9-A2A7-4E9C-A81C-78550A95C86A}" destId="{E46D5155-5B3C-4D74-BD8A-FB9117292D36}" srcOrd="1" destOrd="0" presId="urn:microsoft.com/office/officeart/2016/7/layout/AccentHomeChevronProcess"/>
    <dgm:cxn modelId="{9827AB7B-48B4-4436-8266-C727D528FACE}" type="presParOf" srcId="{6038FFF9-A2A7-4E9C-A81C-78550A95C86A}" destId="{22BFA8F8-B067-4F37-911F-814DBA2C5749}" srcOrd="2" destOrd="0" presId="urn:microsoft.com/office/officeart/2016/7/layout/AccentHomeChevronProcess"/>
    <dgm:cxn modelId="{60E29E86-5F13-4625-AB39-1CB319E1CB82}" type="presParOf" srcId="{6038FFF9-A2A7-4E9C-A81C-78550A95C86A}" destId="{5A17C87B-6A9B-494A-817A-614A2A0E33A9}" srcOrd="3" destOrd="0" presId="urn:microsoft.com/office/officeart/2016/7/layout/AccentHomeChevronProcess"/>
    <dgm:cxn modelId="{86DC86D6-0041-46C5-9029-04FF2AB86D3E}" type="presParOf" srcId="{594BF422-752C-42F3-A230-3D0E6AE9A886}" destId="{B23CEC81-6F50-4890-8B1E-CE687F10A7D0}" srcOrd="7" destOrd="0" presId="urn:microsoft.com/office/officeart/2016/7/layout/AccentHomeChevronProcess"/>
    <dgm:cxn modelId="{DEC52DB9-FFFF-4664-9B6B-8B52D6332698}" type="presParOf" srcId="{594BF422-752C-42F3-A230-3D0E6AE9A886}" destId="{EC37843F-14A6-4E20-B7AE-2B086A8F5F45}" srcOrd="8" destOrd="0" presId="urn:microsoft.com/office/officeart/2016/7/layout/AccentHomeChevronProcess"/>
    <dgm:cxn modelId="{6CF8DF1A-0333-48B5-81AE-6647C6339466}" type="presParOf" srcId="{EC37843F-14A6-4E20-B7AE-2B086A8F5F45}" destId="{E41E7729-FD3F-426D-804C-45BD60BD762D}" srcOrd="0" destOrd="0" presId="urn:microsoft.com/office/officeart/2016/7/layout/AccentHomeChevronProcess"/>
    <dgm:cxn modelId="{A0B16107-D4BE-4AB1-9040-0CFE8F5ECD78}" type="presParOf" srcId="{EC37843F-14A6-4E20-B7AE-2B086A8F5F45}" destId="{6C46E586-0364-4C52-98F9-74A7ACD803D1}" srcOrd="1" destOrd="0" presId="urn:microsoft.com/office/officeart/2016/7/layout/AccentHomeChevronProcess"/>
    <dgm:cxn modelId="{29535258-AE11-4C66-9844-6422B2AE8ECB}" type="presParOf" srcId="{EC37843F-14A6-4E20-B7AE-2B086A8F5F45}" destId="{5E07F9E4-149C-4A89-848F-4ABDD305F0C5}" srcOrd="2" destOrd="0" presId="urn:microsoft.com/office/officeart/2016/7/layout/AccentHomeChevronProcess"/>
    <dgm:cxn modelId="{5EFB67F8-CC50-4B96-9629-EBE240747335}" type="presParOf" srcId="{EC37843F-14A6-4E20-B7AE-2B086A8F5F45}" destId="{2928FCAD-BE3F-45AC-93A5-FD98F8A50E00}" srcOrd="3" destOrd="0" presId="urn:microsoft.com/office/officeart/2016/7/layout/AccentHomeChevronProcess"/>
    <dgm:cxn modelId="{7BA069DF-BD49-44FE-A04B-C4E6ED58A01D}" type="presParOf" srcId="{594BF422-752C-42F3-A230-3D0E6AE9A886}" destId="{C2DF8D93-19C7-4E07-BCAF-9FAAB62C8CF2}" srcOrd="9" destOrd="0" presId="urn:microsoft.com/office/officeart/2016/7/layout/AccentHomeChevronProcess"/>
    <dgm:cxn modelId="{C1C62E5D-9E7E-4A7C-83B1-16434F0E740B}" type="presParOf" srcId="{594BF422-752C-42F3-A230-3D0E6AE9A886}" destId="{AA3FE1C3-9DCC-4C32-A551-12F6B684F83E}" srcOrd="10" destOrd="0" presId="urn:microsoft.com/office/officeart/2016/7/layout/AccentHomeChevronProcess"/>
    <dgm:cxn modelId="{1DB3DDB4-3663-456C-9D68-C5ECEDCFD632}" type="presParOf" srcId="{AA3FE1C3-9DCC-4C32-A551-12F6B684F83E}" destId="{48E26F7A-E0A3-45B5-BD2B-A00F2C47DE94}" srcOrd="0" destOrd="0" presId="urn:microsoft.com/office/officeart/2016/7/layout/AccentHomeChevronProcess"/>
    <dgm:cxn modelId="{20490424-F4A0-4C4E-BBF5-E70AFCE56DD4}" type="presParOf" srcId="{AA3FE1C3-9DCC-4C32-A551-12F6B684F83E}" destId="{628711EE-290C-4906-A4BF-6DFDDD0B19EA}" srcOrd="1" destOrd="0" presId="urn:microsoft.com/office/officeart/2016/7/layout/AccentHomeChevronProcess"/>
    <dgm:cxn modelId="{2442E7C1-AAE2-444A-8014-C1B75667B8EA}" type="presParOf" srcId="{AA3FE1C3-9DCC-4C32-A551-12F6B684F83E}" destId="{BCC2DF20-6617-4B0A-A36F-F6CAFA76C363}" srcOrd="2" destOrd="0" presId="urn:microsoft.com/office/officeart/2016/7/layout/AccentHomeChevronProcess"/>
    <dgm:cxn modelId="{638DCB19-B9BD-4AC0-9B5A-21579A3F4483}" type="presParOf" srcId="{AA3FE1C3-9DCC-4C32-A551-12F6B684F83E}" destId="{EF28F616-0058-418D-A148-A36391E735A9}" srcOrd="3" destOrd="0" presId="urn:microsoft.com/office/officeart/2016/7/layout/AccentHomeChevronProcess"/>
    <dgm:cxn modelId="{E8D758D2-3B34-4851-92BA-1DED47DEC4CE}" type="presParOf" srcId="{594BF422-752C-42F3-A230-3D0E6AE9A886}" destId="{A76E180E-3336-47EF-B7C9-51E62205EFB9}" srcOrd="11" destOrd="0" presId="urn:microsoft.com/office/officeart/2016/7/layout/AccentHomeChevronProcess"/>
    <dgm:cxn modelId="{E6CB4E97-CFBE-46CE-84FA-4C519E4479A8}" type="presParOf" srcId="{594BF422-752C-42F3-A230-3D0E6AE9A886}" destId="{8428B19D-477E-4A71-A7FA-7FFFFE21ED58}" srcOrd="12" destOrd="0" presId="urn:microsoft.com/office/officeart/2016/7/layout/AccentHomeChevronProcess"/>
    <dgm:cxn modelId="{0E111818-7F1A-45D5-9628-5711206A1BDE}" type="presParOf" srcId="{8428B19D-477E-4A71-A7FA-7FFFFE21ED58}" destId="{585B7653-F887-4A21-86AA-B138BF8E5064}" srcOrd="0" destOrd="0" presId="urn:microsoft.com/office/officeart/2016/7/layout/AccentHomeChevronProcess"/>
    <dgm:cxn modelId="{7A761A2A-68EF-4C92-A422-1E62D02F1B61}" type="presParOf" srcId="{8428B19D-477E-4A71-A7FA-7FFFFE21ED58}" destId="{611519F0-C533-499C-91A5-BD85164D0205}" srcOrd="1" destOrd="0" presId="urn:microsoft.com/office/officeart/2016/7/layout/AccentHomeChevronProcess"/>
    <dgm:cxn modelId="{CF24FA72-2A3A-4D6F-B208-FF064B949715}" type="presParOf" srcId="{8428B19D-477E-4A71-A7FA-7FFFFE21ED58}" destId="{40CEF0CB-4130-45C8-A141-F7A920B127E1}" srcOrd="2" destOrd="0" presId="urn:microsoft.com/office/officeart/2016/7/layout/AccentHomeChevronProcess"/>
    <dgm:cxn modelId="{49D82BD7-EB8E-46F9-9186-250E99F2D5E8}" type="presParOf" srcId="{8428B19D-477E-4A71-A7FA-7FFFFE21ED58}" destId="{2B480938-A828-4244-BCE7-C4390270E1C6}" srcOrd="3" destOrd="0" presId="urn:microsoft.com/office/officeart/2016/7/layout/AccentHomeChevronProcess"/>
    <dgm:cxn modelId="{96914C21-5715-424F-89BC-98031E366E65}" type="presParOf" srcId="{594BF422-752C-42F3-A230-3D0E6AE9A886}" destId="{A3BD404D-ABCD-45D7-9974-3BF325A6C6AA}" srcOrd="13" destOrd="0" presId="urn:microsoft.com/office/officeart/2016/7/layout/AccentHomeChevronProcess"/>
    <dgm:cxn modelId="{7AB9E756-D888-4CC5-B73F-2C61948DCB1F}" type="presParOf" srcId="{594BF422-752C-42F3-A230-3D0E6AE9A886}" destId="{79FB52F5-F68B-4CC8-A973-6D31989EA5CC}" srcOrd="14" destOrd="0" presId="urn:microsoft.com/office/officeart/2016/7/layout/AccentHomeChevronProcess"/>
    <dgm:cxn modelId="{EF8D79BB-B3D9-4E9D-B5F5-F6DEB7FD94F4}" type="presParOf" srcId="{79FB52F5-F68B-4CC8-A973-6D31989EA5CC}" destId="{D10CF0B9-A99C-4183-A18E-29F24FC10BBA}" srcOrd="0" destOrd="0" presId="urn:microsoft.com/office/officeart/2016/7/layout/AccentHomeChevronProcess"/>
    <dgm:cxn modelId="{BC8215F1-75F9-4E89-9113-913CB38A42CD}" type="presParOf" srcId="{79FB52F5-F68B-4CC8-A973-6D31989EA5CC}" destId="{C374D71B-61C2-4BE8-B65A-631560C9AC22}" srcOrd="1" destOrd="0" presId="urn:microsoft.com/office/officeart/2016/7/layout/AccentHomeChevronProcess"/>
    <dgm:cxn modelId="{BBA5B99B-BFC9-4C19-99EE-58330A97C9BB}" type="presParOf" srcId="{79FB52F5-F68B-4CC8-A973-6D31989EA5CC}" destId="{7535BABB-E16F-44DF-B509-B7F53AE913D2}" srcOrd="2" destOrd="0" presId="urn:microsoft.com/office/officeart/2016/7/layout/AccentHomeChevronProcess"/>
    <dgm:cxn modelId="{86F030AC-4A06-48B0-9817-FA5B4A28C728}" type="presParOf" srcId="{79FB52F5-F68B-4CC8-A973-6D31989EA5CC}" destId="{7CA72439-3D23-4654-883E-D10A628BF0E3}" srcOrd="3" destOrd="0" presId="urn:microsoft.com/office/officeart/2016/7/layout/AccentHomeChevronProcess"/>
    <dgm:cxn modelId="{F1FB9D06-A737-4490-BFF8-78AD8E0788D0}" type="presParOf" srcId="{594BF422-752C-42F3-A230-3D0E6AE9A886}" destId="{3046C95A-BE54-4668-B860-7191B18707F6}" srcOrd="15" destOrd="0" presId="urn:microsoft.com/office/officeart/2016/7/layout/AccentHomeChevronProcess"/>
    <dgm:cxn modelId="{CD3AC099-C1D1-457B-B870-8E540D95F481}" type="presParOf" srcId="{594BF422-752C-42F3-A230-3D0E6AE9A886}" destId="{62262EA1-D674-4DE8-B444-FEC3F6748520}" srcOrd="16" destOrd="0" presId="urn:microsoft.com/office/officeart/2016/7/layout/AccentHomeChevronProcess"/>
    <dgm:cxn modelId="{4E74ECEB-F842-4527-A919-54A8F953DEDE}" type="presParOf" srcId="{62262EA1-D674-4DE8-B444-FEC3F6748520}" destId="{7BF6E820-C6E3-4E2C-BB23-ADF9AD641C6B}" srcOrd="0" destOrd="0" presId="urn:microsoft.com/office/officeart/2016/7/layout/AccentHomeChevronProcess"/>
    <dgm:cxn modelId="{6DEACB99-C5FA-406E-ADCC-662EE5E15275}" type="presParOf" srcId="{62262EA1-D674-4DE8-B444-FEC3F6748520}" destId="{B8046455-4EBB-40A8-838B-B584850A8B8E}" srcOrd="1" destOrd="0" presId="urn:microsoft.com/office/officeart/2016/7/layout/AccentHomeChevronProcess"/>
    <dgm:cxn modelId="{C241EDDD-4015-4EF0-8D1A-B79707CE4546}" type="presParOf" srcId="{62262EA1-D674-4DE8-B444-FEC3F6748520}" destId="{1D84544C-5924-422B-9546-A86AE4927E4C}" srcOrd="2" destOrd="0" presId="urn:microsoft.com/office/officeart/2016/7/layout/AccentHomeChevronProcess"/>
    <dgm:cxn modelId="{3A7F7284-F91F-4381-9AFB-EF730B98D111}" type="presParOf" srcId="{62262EA1-D674-4DE8-B444-FEC3F6748520}" destId="{ED05E404-1B63-4FC9-A7B8-277860DEBCD0}" srcOrd="3" destOrd="0" presId="urn:microsoft.com/office/officeart/2016/7/layout/AccentHomeChevronProcess"/>
    <dgm:cxn modelId="{179529C0-FBE6-4BAE-AB6F-98FE30CD00E2}" type="presParOf" srcId="{594BF422-752C-42F3-A230-3D0E6AE9A886}" destId="{729B6679-59E9-4AC0-B3FC-3CA67B2A3CFA}" srcOrd="17" destOrd="0" presId="urn:microsoft.com/office/officeart/2016/7/layout/AccentHomeChevronProcess"/>
    <dgm:cxn modelId="{FECBD511-1681-4101-8339-9BF2AA04B30A}" type="presParOf" srcId="{594BF422-752C-42F3-A230-3D0E6AE9A886}" destId="{C1321267-778D-49C1-B921-D940E0051C7E}" srcOrd="18" destOrd="0" presId="urn:microsoft.com/office/officeart/2016/7/layout/AccentHomeChevronProcess"/>
    <dgm:cxn modelId="{72AC9118-1AB8-42BD-81AE-F75D1E1A0435}" type="presParOf" srcId="{C1321267-778D-49C1-B921-D940E0051C7E}" destId="{ED0E5C3E-A5AB-4CF4-95AB-282D23F06352}" srcOrd="0" destOrd="0" presId="urn:microsoft.com/office/officeart/2016/7/layout/AccentHomeChevronProcess"/>
    <dgm:cxn modelId="{1BF5E1F8-5C02-40B5-B42C-65343C193DE4}" type="presParOf" srcId="{C1321267-778D-49C1-B921-D940E0051C7E}" destId="{BED93E98-1B7A-45D4-A75F-867A43508743}" srcOrd="1" destOrd="0" presId="urn:microsoft.com/office/officeart/2016/7/layout/AccentHomeChevronProcess"/>
    <dgm:cxn modelId="{7C2721F8-F5E7-405D-88D0-B43FF9A634FD}" type="presParOf" srcId="{C1321267-778D-49C1-B921-D940E0051C7E}" destId="{8E0AA036-B7F1-4FFE-9473-08114E4D2CB0}" srcOrd="2" destOrd="0" presId="urn:microsoft.com/office/officeart/2016/7/layout/AccentHomeChevronProcess"/>
    <dgm:cxn modelId="{F0A4111D-79CD-44D9-ABF3-AAB0752CC025}" type="presParOf" srcId="{C1321267-778D-49C1-B921-D940E0051C7E}" destId="{529F1187-0561-4730-8DED-959BCFB6ED0A}" srcOrd="3" destOrd="0" presId="urn:microsoft.com/office/officeart/2016/7/layout/AccentHomeChevro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EAF1A3-FBA3-4237-AE8A-CD0ED5AF37B7}">
      <dsp:nvSpPr>
        <dsp:cNvPr id="0" name=""/>
        <dsp:cNvSpPr/>
      </dsp:nvSpPr>
      <dsp:spPr>
        <a:xfrm rot="5400000">
          <a:off x="-923076" y="1917383"/>
          <a:ext cx="1954856" cy="103326"/>
        </a:xfrm>
        <a:prstGeom prst="corner">
          <a:avLst>
            <a:gd name="adj1" fmla="val 1000"/>
            <a:gd name="adj2" fmla="val 1000"/>
          </a:avLst>
        </a:prstGeom>
        <a:solidFill>
          <a:schemeClr val="lt1">
            <a:hueOff val="0"/>
            <a:satOff val="0"/>
            <a:lumOff val="0"/>
            <a:alphaOff val="0"/>
          </a:schemeClr>
        </a:solidFill>
        <a:ln w="6350" cap="flat" cmpd="sng" algn="ctr">
          <a:solidFill>
            <a:schemeClr val="accent6">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0837C738-6EC8-4B91-9E35-C6602A3F34D6}">
      <dsp:nvSpPr>
        <dsp:cNvPr id="0" name=""/>
        <dsp:cNvSpPr/>
      </dsp:nvSpPr>
      <dsp:spPr>
        <a:xfrm>
          <a:off x="2688" y="3035897"/>
          <a:ext cx="1291577" cy="651618"/>
        </a:xfrm>
        <a:prstGeom prst="homePlate">
          <a:avLst>
            <a:gd name="adj" fmla="val 25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w="6350" cap="flat" cmpd="sng" algn="ctr">
          <a:solidFill>
            <a:schemeClr val="accent6">
              <a:shade val="80000"/>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63500" tIns="127000" rIns="63500" bIns="127000" numCol="1" spcCol="1270" anchor="ctr" anchorCtr="0">
          <a:noAutofit/>
        </a:bodyPr>
        <a:lstStyle/>
        <a:p>
          <a:pPr marL="0" lvl="0" indent="0" algn="ctr" defTabSz="444500">
            <a:lnSpc>
              <a:spcPct val="90000"/>
            </a:lnSpc>
            <a:spcBef>
              <a:spcPct val="0"/>
            </a:spcBef>
            <a:spcAft>
              <a:spcPct val="35000"/>
            </a:spcAft>
            <a:buNone/>
          </a:pPr>
          <a:r>
            <a:rPr lang="en-US" sz="1000" b="1" kern="1200">
              <a:effectLst/>
              <a:latin typeface="Times New Roman" panose="02020603050405020304" pitchFamily="18" charset="0"/>
              <a:ea typeface="+mn-ea"/>
              <a:cs typeface="Times New Roman" panose="02020603050405020304" pitchFamily="18" charset="0"/>
            </a:rPr>
            <a:t>Communications Council</a:t>
          </a:r>
        </a:p>
      </dsp:txBody>
      <dsp:txXfrm>
        <a:off x="2688" y="3035897"/>
        <a:ext cx="1210125" cy="651618"/>
      </dsp:txXfrm>
    </dsp:sp>
    <dsp:sp modelId="{1BF7A1F1-D42E-475E-BBDA-66D890C1E8D5}">
      <dsp:nvSpPr>
        <dsp:cNvPr id="0" name=""/>
        <dsp:cNvSpPr/>
      </dsp:nvSpPr>
      <dsp:spPr>
        <a:xfrm>
          <a:off x="106015" y="1033323"/>
          <a:ext cx="1048761" cy="13634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50000"/>
            </a:lnSpc>
            <a:spcBef>
              <a:spcPct val="0"/>
            </a:spcBef>
            <a:spcAft>
              <a:spcPct val="35000"/>
            </a:spcAft>
            <a:buNone/>
          </a:pPr>
          <a:endParaRPr lang="en-US" sz="1400" b="1" kern="1200">
            <a:effectLst/>
            <a:latin typeface="Times New Roman" panose="02020603050405020304" pitchFamily="18" charset="0"/>
            <a:cs typeface="Times New Roman" panose="02020603050405020304" pitchFamily="18" charset="0"/>
          </a:endParaRPr>
        </a:p>
        <a:p>
          <a:pPr marL="0" lvl="0" indent="0" algn="ctr" defTabSz="622300">
            <a:lnSpc>
              <a:spcPct val="150000"/>
            </a:lnSpc>
            <a:spcBef>
              <a:spcPct val="0"/>
            </a:spcBef>
            <a:spcAft>
              <a:spcPct val="35000"/>
            </a:spcAft>
            <a:buNone/>
          </a:pPr>
          <a:r>
            <a:rPr lang="en-US" sz="1400" b="1" kern="1200">
              <a:effectLst/>
              <a:latin typeface="Times New Roman" panose="02020603050405020304" pitchFamily="18" charset="0"/>
              <a:cs typeface="Times New Roman" panose="02020603050405020304" pitchFamily="18" charset="0"/>
            </a:rPr>
            <a:t>Feb</a:t>
          </a:r>
        </a:p>
        <a:p>
          <a:pPr marL="0" lvl="0" indent="0" algn="ctr" defTabSz="622300">
            <a:lnSpc>
              <a:spcPct val="90000"/>
            </a:lnSpc>
            <a:spcBef>
              <a:spcPct val="0"/>
            </a:spcBef>
            <a:spcAft>
              <a:spcPct val="35000"/>
            </a:spcAft>
            <a:buNone/>
          </a:pPr>
          <a:r>
            <a:rPr lang="en-US" sz="1400" b="1" kern="1200">
              <a:effectLst/>
              <a:latin typeface="Times New Roman" panose="02020603050405020304" pitchFamily="18" charset="0"/>
              <a:cs typeface="Times New Roman" panose="02020603050405020304" pitchFamily="18" charset="0"/>
            </a:rPr>
            <a:t>2024</a:t>
          </a:r>
        </a:p>
      </dsp:txBody>
      <dsp:txXfrm>
        <a:off x="106015" y="1033323"/>
        <a:ext cx="1048761" cy="1363442"/>
      </dsp:txXfrm>
    </dsp:sp>
    <dsp:sp modelId="{1DBA47F2-C24A-4815-B33D-D6351B2E5C09}">
      <dsp:nvSpPr>
        <dsp:cNvPr id="0" name=""/>
        <dsp:cNvSpPr/>
      </dsp:nvSpPr>
      <dsp:spPr>
        <a:xfrm rot="5400000">
          <a:off x="252259" y="1917383"/>
          <a:ext cx="1954856" cy="103326"/>
        </a:xfrm>
        <a:prstGeom prst="corner">
          <a:avLst>
            <a:gd name="adj1" fmla="val 1000"/>
            <a:gd name="adj2" fmla="val 1000"/>
          </a:avLst>
        </a:prstGeom>
        <a:solidFill>
          <a:schemeClr val="lt1">
            <a:hueOff val="0"/>
            <a:satOff val="0"/>
            <a:lumOff val="0"/>
            <a:alphaOff val="0"/>
          </a:schemeClr>
        </a:solidFill>
        <a:ln w="6350" cap="flat" cmpd="sng" algn="ctr">
          <a:solidFill>
            <a:schemeClr val="accent6">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960DB92B-0CEB-4D8D-9DE9-D8A9D05C9B1F}">
      <dsp:nvSpPr>
        <dsp:cNvPr id="0" name=""/>
        <dsp:cNvSpPr/>
      </dsp:nvSpPr>
      <dsp:spPr>
        <a:xfrm>
          <a:off x="1178024" y="3035897"/>
          <a:ext cx="1291577" cy="651618"/>
        </a:xfrm>
        <a:prstGeom prst="chevron">
          <a:avLst>
            <a:gd name="adj" fmla="val 25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w="6350" cap="flat" cmpd="sng" algn="ctr">
          <a:solidFill>
            <a:schemeClr val="accent6">
              <a:shade val="80000"/>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63500" tIns="127000" rIns="63500" bIns="127000" numCol="1" spcCol="1270" anchor="ctr" anchorCtr="0">
          <a:noAutofit/>
        </a:bodyPr>
        <a:lstStyle/>
        <a:p>
          <a:pPr marL="0" lvl="0" indent="0" algn="ctr" defTabSz="444500">
            <a:lnSpc>
              <a:spcPct val="90000"/>
            </a:lnSpc>
            <a:spcBef>
              <a:spcPct val="0"/>
            </a:spcBef>
            <a:spcAft>
              <a:spcPct val="35000"/>
            </a:spcAft>
            <a:buNone/>
          </a:pPr>
          <a:r>
            <a:rPr lang="en-US" sz="1000" b="1" kern="1200">
              <a:effectLst/>
              <a:latin typeface="Times New Roman" panose="02020603050405020304" pitchFamily="18" charset="0"/>
              <a:cs typeface="Times New Roman" panose="02020603050405020304" pitchFamily="18" charset="0"/>
            </a:rPr>
            <a:t>Academic Senate</a:t>
          </a:r>
        </a:p>
      </dsp:txBody>
      <dsp:txXfrm>
        <a:off x="1340929" y="3035897"/>
        <a:ext cx="965768" cy="651618"/>
      </dsp:txXfrm>
    </dsp:sp>
    <dsp:sp modelId="{6ED804C1-A2BD-415B-9A8C-D7BFCDDA238B}">
      <dsp:nvSpPr>
        <dsp:cNvPr id="0" name=""/>
        <dsp:cNvSpPr/>
      </dsp:nvSpPr>
      <dsp:spPr>
        <a:xfrm>
          <a:off x="1281351" y="1033323"/>
          <a:ext cx="1048761" cy="13634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000" tIns="432000" rIns="288000" bIns="0" numCol="1" spcCol="1270" anchor="t" anchorCtr="0">
          <a:noAutofit/>
        </a:bodyPr>
        <a:lstStyle/>
        <a:p>
          <a:pPr marL="0" lvl="0" indent="0" algn="ctr" defTabSz="622300">
            <a:lnSpc>
              <a:spcPct val="100000"/>
            </a:lnSpc>
            <a:spcBef>
              <a:spcPct val="0"/>
            </a:spcBef>
            <a:spcAft>
              <a:spcPct val="35000"/>
            </a:spcAft>
            <a:buNone/>
          </a:pPr>
          <a:r>
            <a:rPr lang="en-US" sz="1400" b="1" kern="1200">
              <a:latin typeface="Times New Roman" panose="02020603050405020304" pitchFamily="18" charset="0"/>
              <a:cs typeface="Times New Roman" panose="02020603050405020304" pitchFamily="18" charset="0"/>
            </a:rPr>
            <a:t>March</a:t>
          </a:r>
        </a:p>
        <a:p>
          <a:pPr marL="0" lvl="0" indent="0" algn="ctr" defTabSz="622300">
            <a:lnSpc>
              <a:spcPct val="90000"/>
            </a:lnSpc>
            <a:spcBef>
              <a:spcPct val="0"/>
            </a:spcBef>
            <a:spcAft>
              <a:spcPct val="35000"/>
            </a:spcAft>
            <a:buNone/>
          </a:pPr>
          <a:r>
            <a:rPr lang="en-US" sz="1400" b="1" kern="1200">
              <a:latin typeface="Times New Roman" panose="02020603050405020304" pitchFamily="18" charset="0"/>
              <a:cs typeface="Times New Roman" panose="02020603050405020304" pitchFamily="18" charset="0"/>
            </a:rPr>
            <a:t>2024</a:t>
          </a:r>
        </a:p>
      </dsp:txBody>
      <dsp:txXfrm>
        <a:off x="1281351" y="1033323"/>
        <a:ext cx="1048761" cy="1363442"/>
      </dsp:txXfrm>
    </dsp:sp>
    <dsp:sp modelId="{5AC5B36B-6A6D-4E40-AE27-708C81C2F59D}">
      <dsp:nvSpPr>
        <dsp:cNvPr id="0" name=""/>
        <dsp:cNvSpPr/>
      </dsp:nvSpPr>
      <dsp:spPr>
        <a:xfrm rot="5400000">
          <a:off x="1427595" y="1917383"/>
          <a:ext cx="1954856" cy="103326"/>
        </a:xfrm>
        <a:prstGeom prst="corner">
          <a:avLst>
            <a:gd name="adj1" fmla="val 1000"/>
            <a:gd name="adj2" fmla="val 1000"/>
          </a:avLst>
        </a:prstGeom>
        <a:solidFill>
          <a:schemeClr val="lt1">
            <a:hueOff val="0"/>
            <a:satOff val="0"/>
            <a:lumOff val="0"/>
            <a:alphaOff val="0"/>
          </a:schemeClr>
        </a:solidFill>
        <a:ln w="6350" cap="flat" cmpd="sng" algn="ctr">
          <a:solidFill>
            <a:schemeClr val="accent6">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4A40A23F-B23F-4F64-A324-649F6AA62E0B}">
      <dsp:nvSpPr>
        <dsp:cNvPr id="0" name=""/>
        <dsp:cNvSpPr/>
      </dsp:nvSpPr>
      <dsp:spPr>
        <a:xfrm>
          <a:off x="2353360" y="3035897"/>
          <a:ext cx="1291577" cy="651618"/>
        </a:xfrm>
        <a:prstGeom prst="chevron">
          <a:avLst>
            <a:gd name="adj" fmla="val 25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w="6350" cap="flat" cmpd="sng" algn="ctr">
          <a:solidFill>
            <a:schemeClr val="accent6">
              <a:shade val="80000"/>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63500" tIns="127000" rIns="63500" bIns="127000" numCol="1" spcCol="1270" anchor="ctr" anchorCtr="0">
          <a:noAutofit/>
        </a:bodyPr>
        <a:lstStyle/>
        <a:p>
          <a:pPr marL="0" lvl="0" indent="0" algn="ctr" defTabSz="444500">
            <a:lnSpc>
              <a:spcPct val="90000"/>
            </a:lnSpc>
            <a:spcBef>
              <a:spcPct val="0"/>
            </a:spcBef>
            <a:spcAft>
              <a:spcPct val="35000"/>
            </a:spcAft>
            <a:buNone/>
          </a:pPr>
          <a:r>
            <a:rPr lang="en-US" sz="1000" b="1" kern="1200">
              <a:effectLst/>
              <a:latin typeface="Times New Roman" panose="02020603050405020304" pitchFamily="18" charset="0"/>
              <a:cs typeface="Times New Roman" panose="02020603050405020304" pitchFamily="18" charset="0"/>
            </a:rPr>
            <a:t>Leadership Council</a:t>
          </a:r>
        </a:p>
      </dsp:txBody>
      <dsp:txXfrm>
        <a:off x="2516265" y="3035897"/>
        <a:ext cx="965768" cy="651618"/>
      </dsp:txXfrm>
    </dsp:sp>
    <dsp:sp modelId="{778C5E21-7B76-4660-BE85-8FCCF9A06E30}">
      <dsp:nvSpPr>
        <dsp:cNvPr id="0" name=""/>
        <dsp:cNvSpPr/>
      </dsp:nvSpPr>
      <dsp:spPr>
        <a:xfrm>
          <a:off x="2456686" y="1033323"/>
          <a:ext cx="1048761" cy="13634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000" tIns="432000" rIns="288000" bIns="0" numCol="1" spcCol="1270" anchor="t" anchorCtr="0">
          <a:noAutofit/>
        </a:bodyPr>
        <a:lstStyle/>
        <a:p>
          <a:pPr marL="0" lvl="0" indent="0" algn="ctr" defTabSz="622300">
            <a:lnSpc>
              <a:spcPct val="90000"/>
            </a:lnSpc>
            <a:spcBef>
              <a:spcPct val="0"/>
            </a:spcBef>
            <a:spcAft>
              <a:spcPct val="35000"/>
            </a:spcAft>
            <a:buNone/>
          </a:pPr>
          <a:r>
            <a:rPr lang="en-US" sz="1400" b="1" kern="1200">
              <a:latin typeface="Times New Roman" panose="02020603050405020304" pitchFamily="18" charset="0"/>
              <a:cs typeface="Times New Roman" panose="02020603050405020304" pitchFamily="18" charset="0"/>
            </a:rPr>
            <a:t>March 2024</a:t>
          </a:r>
        </a:p>
      </dsp:txBody>
      <dsp:txXfrm>
        <a:off x="2456686" y="1033323"/>
        <a:ext cx="1048761" cy="1363442"/>
      </dsp:txXfrm>
    </dsp:sp>
    <dsp:sp modelId="{4B82FEEB-CF00-4C66-B3D6-1CB21ED1B2F2}">
      <dsp:nvSpPr>
        <dsp:cNvPr id="0" name=""/>
        <dsp:cNvSpPr/>
      </dsp:nvSpPr>
      <dsp:spPr>
        <a:xfrm rot="5400000">
          <a:off x="2602931" y="1917383"/>
          <a:ext cx="1954856" cy="103326"/>
        </a:xfrm>
        <a:prstGeom prst="corner">
          <a:avLst>
            <a:gd name="adj1" fmla="val 1000"/>
            <a:gd name="adj2" fmla="val 1000"/>
          </a:avLst>
        </a:prstGeom>
        <a:solidFill>
          <a:schemeClr val="lt1">
            <a:hueOff val="0"/>
            <a:satOff val="0"/>
            <a:lumOff val="0"/>
            <a:alphaOff val="0"/>
          </a:schemeClr>
        </a:solidFill>
        <a:ln w="6350" cap="flat" cmpd="sng" algn="ctr">
          <a:solidFill>
            <a:schemeClr val="accent6">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E46D5155-5B3C-4D74-BD8A-FB9117292D36}">
      <dsp:nvSpPr>
        <dsp:cNvPr id="0" name=""/>
        <dsp:cNvSpPr/>
      </dsp:nvSpPr>
      <dsp:spPr>
        <a:xfrm>
          <a:off x="3528696" y="3035897"/>
          <a:ext cx="1291577" cy="651618"/>
        </a:xfrm>
        <a:prstGeom prst="chevron">
          <a:avLst>
            <a:gd name="adj" fmla="val 25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w="6350" cap="flat" cmpd="sng" algn="ctr">
          <a:solidFill>
            <a:schemeClr val="accent6">
              <a:shade val="80000"/>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63500" tIns="127000" rIns="63500" bIns="127000" numCol="1" spcCol="1270" anchor="ctr" anchorCtr="0">
          <a:noAutofit/>
        </a:bodyPr>
        <a:lstStyle/>
        <a:p>
          <a:pPr marL="0" lvl="0" indent="0" algn="ctr" defTabSz="444500">
            <a:lnSpc>
              <a:spcPct val="90000"/>
            </a:lnSpc>
            <a:spcBef>
              <a:spcPct val="0"/>
            </a:spcBef>
            <a:spcAft>
              <a:spcPct val="35000"/>
            </a:spcAft>
            <a:buNone/>
          </a:pPr>
          <a:r>
            <a:rPr lang="en-US" sz="1000" b="1" kern="1200">
              <a:effectLst/>
              <a:latin typeface="Times New Roman" panose="02020603050405020304" pitchFamily="18" charset="0"/>
              <a:cs typeface="Times New Roman" panose="02020603050405020304" pitchFamily="18" charset="0"/>
            </a:rPr>
            <a:t>CSEA</a:t>
          </a:r>
        </a:p>
      </dsp:txBody>
      <dsp:txXfrm>
        <a:off x="3691601" y="3035897"/>
        <a:ext cx="965768" cy="651618"/>
      </dsp:txXfrm>
    </dsp:sp>
    <dsp:sp modelId="{22BFA8F8-B067-4F37-911F-814DBA2C5749}">
      <dsp:nvSpPr>
        <dsp:cNvPr id="0" name=""/>
        <dsp:cNvSpPr/>
      </dsp:nvSpPr>
      <dsp:spPr>
        <a:xfrm>
          <a:off x="3632022" y="1033323"/>
          <a:ext cx="1048761" cy="13634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endParaRPr lang="en-US" sz="1400" b="1" kern="1200">
            <a:effectLst>
              <a:outerShdw blurRad="50800" dist="38100" dir="2700000" algn="tl" rotWithShape="0">
                <a:schemeClr val="tx1">
                  <a:alpha val="50000"/>
                </a:schemeClr>
              </a:outerShdw>
            </a:effectLst>
            <a:latin typeface="Times New Roman" panose="02020603050405020304" pitchFamily="18" charset="0"/>
            <a:cs typeface="Times New Roman" panose="02020603050405020304" pitchFamily="18" charset="0"/>
          </a:endParaRPr>
        </a:p>
        <a:p>
          <a:pPr marL="0" lvl="0" indent="0" algn="ctr" defTabSz="622300">
            <a:lnSpc>
              <a:spcPct val="90000"/>
            </a:lnSpc>
            <a:spcBef>
              <a:spcPct val="0"/>
            </a:spcBef>
            <a:spcAft>
              <a:spcPct val="35000"/>
            </a:spcAft>
            <a:buNone/>
          </a:pPr>
          <a:br>
            <a:rPr lang="en-US" sz="1400" b="1" kern="1200">
              <a:effectLst/>
              <a:latin typeface="Times New Roman" panose="02020603050405020304" pitchFamily="18" charset="0"/>
              <a:cs typeface="Times New Roman" panose="02020603050405020304" pitchFamily="18" charset="0"/>
            </a:rPr>
          </a:br>
          <a:r>
            <a:rPr lang="en-US" sz="1400" b="1" kern="1200">
              <a:effectLst/>
              <a:latin typeface="Times New Roman" panose="02020603050405020304" pitchFamily="18" charset="0"/>
              <a:cs typeface="Times New Roman" panose="02020603050405020304" pitchFamily="18" charset="0"/>
            </a:rPr>
            <a:t>March</a:t>
          </a:r>
        </a:p>
        <a:p>
          <a:pPr marL="0" lvl="0" indent="0" algn="ctr" defTabSz="622300">
            <a:lnSpc>
              <a:spcPct val="90000"/>
            </a:lnSpc>
            <a:spcBef>
              <a:spcPct val="0"/>
            </a:spcBef>
            <a:spcAft>
              <a:spcPct val="35000"/>
            </a:spcAft>
            <a:buNone/>
          </a:pPr>
          <a:r>
            <a:rPr lang="en-US" sz="1400" b="1" kern="1200">
              <a:effectLst/>
              <a:latin typeface="Times New Roman" panose="02020603050405020304" pitchFamily="18" charset="0"/>
              <a:cs typeface="Times New Roman" panose="02020603050405020304" pitchFamily="18" charset="0"/>
            </a:rPr>
            <a:t>2024</a:t>
          </a:r>
          <a:endParaRPr lang="en-US" sz="1400" b="1" kern="1200" baseline="30000">
            <a:effectLst>
              <a:outerShdw blurRad="50800" dist="38100" dir="2700000" algn="tl" rotWithShape="0">
                <a:schemeClr val="tx1">
                  <a:alpha val="50000"/>
                </a:schemeClr>
              </a:outerShdw>
            </a:effectLst>
            <a:latin typeface="Times New Roman" panose="02020603050405020304" pitchFamily="18" charset="0"/>
            <a:cs typeface="Times New Roman" panose="02020603050405020304" pitchFamily="18" charset="0"/>
          </a:endParaRPr>
        </a:p>
      </dsp:txBody>
      <dsp:txXfrm>
        <a:off x="3632022" y="1033323"/>
        <a:ext cx="1048761" cy="1363442"/>
      </dsp:txXfrm>
    </dsp:sp>
    <dsp:sp modelId="{E41E7729-FD3F-426D-804C-45BD60BD762D}">
      <dsp:nvSpPr>
        <dsp:cNvPr id="0" name=""/>
        <dsp:cNvSpPr/>
      </dsp:nvSpPr>
      <dsp:spPr>
        <a:xfrm rot="5400000">
          <a:off x="3778266" y="1917383"/>
          <a:ext cx="1954856" cy="103326"/>
        </a:xfrm>
        <a:prstGeom prst="corner">
          <a:avLst>
            <a:gd name="adj1" fmla="val 1000"/>
            <a:gd name="adj2" fmla="val 1000"/>
          </a:avLst>
        </a:prstGeom>
        <a:solidFill>
          <a:schemeClr val="lt1">
            <a:hueOff val="0"/>
            <a:satOff val="0"/>
            <a:lumOff val="0"/>
            <a:alphaOff val="0"/>
          </a:schemeClr>
        </a:solidFill>
        <a:ln w="6350" cap="flat" cmpd="sng" algn="ctr">
          <a:solidFill>
            <a:schemeClr val="accent6">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6C46E586-0364-4C52-98F9-74A7ACD803D1}">
      <dsp:nvSpPr>
        <dsp:cNvPr id="0" name=""/>
        <dsp:cNvSpPr/>
      </dsp:nvSpPr>
      <dsp:spPr>
        <a:xfrm>
          <a:off x="4704032" y="3035897"/>
          <a:ext cx="1291577" cy="651618"/>
        </a:xfrm>
        <a:prstGeom prst="chevron">
          <a:avLst>
            <a:gd name="adj" fmla="val 25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w="6350" cap="flat" cmpd="sng" algn="ctr">
          <a:solidFill>
            <a:schemeClr val="accent6">
              <a:shade val="80000"/>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63500" tIns="127000" rIns="63500" bIns="127000" numCol="1" spcCol="1270" anchor="ctr" anchorCtr="0">
          <a:noAutofit/>
        </a:bodyPr>
        <a:lstStyle/>
        <a:p>
          <a:pPr marL="0" lvl="0" indent="0" algn="ctr" defTabSz="444500">
            <a:lnSpc>
              <a:spcPct val="90000"/>
            </a:lnSpc>
            <a:spcBef>
              <a:spcPct val="0"/>
            </a:spcBef>
            <a:spcAft>
              <a:spcPct val="35000"/>
            </a:spcAft>
            <a:buNone/>
          </a:pPr>
          <a:r>
            <a:rPr lang="en-US" sz="1000" b="1" kern="1200">
              <a:effectLst/>
              <a:latin typeface="Times New Roman" panose="02020603050405020304" pitchFamily="18" charset="0"/>
              <a:cs typeface="Times New Roman" panose="02020603050405020304" pitchFamily="18" charset="0"/>
            </a:rPr>
            <a:t>ASGC</a:t>
          </a:r>
        </a:p>
      </dsp:txBody>
      <dsp:txXfrm>
        <a:off x="4866937" y="3035897"/>
        <a:ext cx="965768" cy="651618"/>
      </dsp:txXfrm>
    </dsp:sp>
    <dsp:sp modelId="{5E07F9E4-149C-4A89-848F-4ABDD305F0C5}">
      <dsp:nvSpPr>
        <dsp:cNvPr id="0" name=""/>
        <dsp:cNvSpPr/>
      </dsp:nvSpPr>
      <dsp:spPr>
        <a:xfrm>
          <a:off x="4807358" y="1033323"/>
          <a:ext cx="1048761" cy="13634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000" tIns="432000" rIns="288000" bIns="0" numCol="1" spcCol="1270" anchor="t" anchorCtr="0">
          <a:noAutofit/>
        </a:bodyPr>
        <a:lstStyle/>
        <a:p>
          <a:pPr marL="0" lvl="0" indent="0" algn="ctr" defTabSz="622300">
            <a:lnSpc>
              <a:spcPts val="1500"/>
            </a:lnSpc>
            <a:spcBef>
              <a:spcPct val="0"/>
            </a:spcBef>
            <a:spcAft>
              <a:spcPct val="35000"/>
            </a:spcAft>
            <a:buNone/>
          </a:pPr>
          <a:r>
            <a:rPr lang="en-US" sz="1400" b="1" kern="1200">
              <a:latin typeface="Times New Roman" panose="02020603050405020304" pitchFamily="18" charset="0"/>
              <a:cs typeface="Times New Roman" panose="02020603050405020304" pitchFamily="18" charset="0"/>
            </a:rPr>
            <a:t>March 2024</a:t>
          </a:r>
        </a:p>
      </dsp:txBody>
      <dsp:txXfrm>
        <a:off x="4807358" y="1033323"/>
        <a:ext cx="1048761" cy="1363442"/>
      </dsp:txXfrm>
    </dsp:sp>
    <dsp:sp modelId="{48E26F7A-E0A3-45B5-BD2B-A00F2C47DE94}">
      <dsp:nvSpPr>
        <dsp:cNvPr id="0" name=""/>
        <dsp:cNvSpPr/>
      </dsp:nvSpPr>
      <dsp:spPr>
        <a:xfrm rot="5400000">
          <a:off x="4953602" y="1917383"/>
          <a:ext cx="1954856" cy="103326"/>
        </a:xfrm>
        <a:prstGeom prst="corner">
          <a:avLst>
            <a:gd name="adj1" fmla="val 1000"/>
            <a:gd name="adj2" fmla="val 1000"/>
          </a:avLst>
        </a:prstGeom>
        <a:solidFill>
          <a:schemeClr val="lt1">
            <a:hueOff val="0"/>
            <a:satOff val="0"/>
            <a:lumOff val="0"/>
            <a:alphaOff val="0"/>
          </a:schemeClr>
        </a:solidFill>
        <a:ln w="6350" cap="flat" cmpd="sng" algn="ctr">
          <a:solidFill>
            <a:schemeClr val="accent6">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628711EE-290C-4906-A4BF-6DFDDD0B19EA}">
      <dsp:nvSpPr>
        <dsp:cNvPr id="0" name=""/>
        <dsp:cNvSpPr/>
      </dsp:nvSpPr>
      <dsp:spPr>
        <a:xfrm>
          <a:off x="5879367" y="3035897"/>
          <a:ext cx="1291577" cy="651618"/>
        </a:xfrm>
        <a:prstGeom prst="chevron">
          <a:avLst>
            <a:gd name="adj" fmla="val 25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w="6350" cap="flat" cmpd="sng" algn="ctr">
          <a:solidFill>
            <a:schemeClr val="accent6">
              <a:shade val="80000"/>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63500" tIns="127000" rIns="63500" bIns="127000" numCol="1" spcCol="1270" anchor="ctr" anchorCtr="0">
          <a:noAutofit/>
        </a:bodyPr>
        <a:lstStyle/>
        <a:p>
          <a:pPr marL="0" lvl="0" indent="0" algn="ctr" defTabSz="444500">
            <a:lnSpc>
              <a:spcPct val="90000"/>
            </a:lnSpc>
            <a:spcBef>
              <a:spcPct val="0"/>
            </a:spcBef>
            <a:spcAft>
              <a:spcPct val="35000"/>
            </a:spcAft>
            <a:buNone/>
          </a:pPr>
          <a:r>
            <a:rPr lang="en-US" sz="1000" b="1" kern="1200">
              <a:effectLst/>
              <a:latin typeface="Times New Roman" panose="02020603050405020304" pitchFamily="18" charset="0"/>
              <a:cs typeface="Times New Roman" panose="02020603050405020304" pitchFamily="18" charset="0"/>
            </a:rPr>
            <a:t>Board (First Read)</a:t>
          </a:r>
          <a:endParaRPr lang="ru-RU" sz="1000" b="1" kern="1200">
            <a:effectLst/>
            <a:latin typeface="Times New Roman" panose="02020603050405020304" pitchFamily="18" charset="0"/>
            <a:cs typeface="Times New Roman" panose="02020603050405020304" pitchFamily="18" charset="0"/>
          </a:endParaRPr>
        </a:p>
      </dsp:txBody>
      <dsp:txXfrm>
        <a:off x="6042272" y="3035897"/>
        <a:ext cx="965768" cy="651618"/>
      </dsp:txXfrm>
    </dsp:sp>
    <dsp:sp modelId="{BCC2DF20-6617-4B0A-A36F-F6CAFA76C363}">
      <dsp:nvSpPr>
        <dsp:cNvPr id="0" name=""/>
        <dsp:cNvSpPr/>
      </dsp:nvSpPr>
      <dsp:spPr>
        <a:xfrm>
          <a:off x="5982694" y="1033323"/>
          <a:ext cx="1048761" cy="13634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pPr>
          <a:endParaRPr lang="en-US" sz="1400" b="1" kern="1200">
            <a:latin typeface="Times New Roman" panose="02020603050405020304" pitchFamily="18" charset="0"/>
            <a:ea typeface="+mn-ea"/>
            <a:cs typeface="Times New Roman" panose="02020603050405020304" pitchFamily="18" charset="0"/>
          </a:endParaRPr>
        </a:p>
        <a:p>
          <a:pPr marL="0" lvl="0" indent="0" algn="ctr" defTabSz="622300" rtl="0">
            <a:lnSpc>
              <a:spcPct val="90000"/>
            </a:lnSpc>
            <a:spcBef>
              <a:spcPct val="0"/>
            </a:spcBef>
            <a:spcAft>
              <a:spcPct val="35000"/>
            </a:spcAft>
            <a:buNone/>
          </a:pPr>
          <a:endParaRPr lang="en-US" sz="1400" b="1" kern="1200">
            <a:latin typeface="Times New Roman" panose="02020603050405020304" pitchFamily="18" charset="0"/>
            <a:ea typeface="+mn-ea"/>
            <a:cs typeface="Times New Roman" panose="02020603050405020304" pitchFamily="18" charset="0"/>
          </a:endParaRPr>
        </a:p>
        <a:p>
          <a:pPr marL="0" lvl="0" indent="0" algn="ctr" defTabSz="622300" rtl="0">
            <a:lnSpc>
              <a:spcPct val="90000"/>
            </a:lnSpc>
            <a:spcBef>
              <a:spcPct val="0"/>
            </a:spcBef>
            <a:spcAft>
              <a:spcPct val="35000"/>
            </a:spcAft>
            <a:buNone/>
          </a:pPr>
          <a:r>
            <a:rPr lang="en-US" sz="1400" b="1" kern="1200">
              <a:latin typeface="Times New Roman" panose="02020603050405020304" pitchFamily="18" charset="0"/>
              <a:ea typeface="+mn-ea"/>
              <a:cs typeface="Times New Roman" panose="02020603050405020304" pitchFamily="18" charset="0"/>
            </a:rPr>
            <a:t>April</a:t>
          </a:r>
        </a:p>
        <a:p>
          <a:pPr marL="0" lvl="0" indent="0" algn="ctr" defTabSz="622300" rtl="0">
            <a:lnSpc>
              <a:spcPct val="90000"/>
            </a:lnSpc>
            <a:spcBef>
              <a:spcPct val="0"/>
            </a:spcBef>
            <a:spcAft>
              <a:spcPct val="35000"/>
            </a:spcAft>
            <a:buNone/>
          </a:pPr>
          <a:r>
            <a:rPr lang="en-US" sz="1400" b="1" kern="1200">
              <a:latin typeface="Times New Roman" panose="02020603050405020304" pitchFamily="18" charset="0"/>
              <a:ea typeface="+mn-ea"/>
              <a:cs typeface="Times New Roman" panose="02020603050405020304" pitchFamily="18" charset="0"/>
            </a:rPr>
            <a:t>2024</a:t>
          </a:r>
        </a:p>
      </dsp:txBody>
      <dsp:txXfrm>
        <a:off x="5982694" y="1033323"/>
        <a:ext cx="1048761" cy="1363442"/>
      </dsp:txXfrm>
    </dsp:sp>
    <dsp:sp modelId="{585B7653-F887-4A21-86AA-B138BF8E5064}">
      <dsp:nvSpPr>
        <dsp:cNvPr id="0" name=""/>
        <dsp:cNvSpPr/>
      </dsp:nvSpPr>
      <dsp:spPr>
        <a:xfrm rot="5400000">
          <a:off x="6128938" y="1917383"/>
          <a:ext cx="1954856" cy="103326"/>
        </a:xfrm>
        <a:prstGeom prst="corner">
          <a:avLst>
            <a:gd name="adj1" fmla="val 1000"/>
            <a:gd name="adj2" fmla="val 1000"/>
          </a:avLst>
        </a:prstGeom>
        <a:solidFill>
          <a:schemeClr val="lt1">
            <a:hueOff val="0"/>
            <a:satOff val="0"/>
            <a:lumOff val="0"/>
            <a:alphaOff val="0"/>
          </a:schemeClr>
        </a:solidFill>
        <a:ln w="6350" cap="flat" cmpd="sng" algn="ctr">
          <a:solidFill>
            <a:schemeClr val="accent6">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611519F0-C533-499C-91A5-BD85164D0205}">
      <dsp:nvSpPr>
        <dsp:cNvPr id="0" name=""/>
        <dsp:cNvSpPr/>
      </dsp:nvSpPr>
      <dsp:spPr>
        <a:xfrm>
          <a:off x="7054703" y="3035897"/>
          <a:ext cx="1291577" cy="651618"/>
        </a:xfrm>
        <a:prstGeom prst="chevron">
          <a:avLst>
            <a:gd name="adj" fmla="val 25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w="6350" cap="flat" cmpd="sng" algn="ctr">
          <a:solidFill>
            <a:schemeClr val="accent6">
              <a:shade val="80000"/>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63500" tIns="127000" rIns="63500" bIns="127000" numCol="1" spcCol="1270" anchor="ctr" anchorCtr="0">
          <a:noAutofit/>
        </a:bodyPr>
        <a:lstStyle/>
        <a:p>
          <a:pPr marL="0" lvl="0" indent="0" algn="ctr" defTabSz="444500">
            <a:lnSpc>
              <a:spcPct val="90000"/>
            </a:lnSpc>
            <a:spcBef>
              <a:spcPct val="0"/>
            </a:spcBef>
            <a:spcAft>
              <a:spcPct val="35000"/>
            </a:spcAft>
            <a:buNone/>
          </a:pPr>
          <a:r>
            <a:rPr lang="en-US" sz="1000" b="1" kern="1200">
              <a:effectLst/>
              <a:latin typeface="Times New Roman" panose="02020603050405020304" pitchFamily="18" charset="0"/>
              <a:cs typeface="Times New Roman" panose="02020603050405020304" pitchFamily="18" charset="0"/>
            </a:rPr>
            <a:t>Open Forums</a:t>
          </a:r>
        </a:p>
        <a:p>
          <a:pPr marL="0" lvl="0" indent="0" algn="ctr" defTabSz="444500">
            <a:lnSpc>
              <a:spcPct val="90000"/>
            </a:lnSpc>
            <a:spcBef>
              <a:spcPct val="0"/>
            </a:spcBef>
            <a:spcAft>
              <a:spcPct val="35000"/>
            </a:spcAft>
            <a:buNone/>
          </a:pPr>
          <a:r>
            <a:rPr lang="en-US" sz="1000" b="1" kern="1200">
              <a:effectLst/>
              <a:highlight>
                <a:srgbClr val="FFFF00"/>
              </a:highlight>
              <a:latin typeface="Times New Roman" panose="02020603050405020304" pitchFamily="18" charset="0"/>
              <a:cs typeface="Times New Roman" panose="02020603050405020304" pitchFamily="18" charset="0"/>
            </a:rPr>
            <a:t>41 Attendees Survey</a:t>
          </a:r>
          <a:endParaRPr lang="ru-RU" sz="1000" b="1" kern="1200">
            <a:effectLst/>
            <a:highlight>
              <a:srgbClr val="FFFF00"/>
            </a:highlight>
            <a:latin typeface="Times New Roman" panose="02020603050405020304" pitchFamily="18" charset="0"/>
            <a:cs typeface="Times New Roman" panose="02020603050405020304" pitchFamily="18" charset="0"/>
          </a:endParaRPr>
        </a:p>
      </dsp:txBody>
      <dsp:txXfrm>
        <a:off x="7217608" y="3035897"/>
        <a:ext cx="965768" cy="651618"/>
      </dsp:txXfrm>
    </dsp:sp>
    <dsp:sp modelId="{40CEF0CB-4130-45C8-A141-F7A920B127E1}">
      <dsp:nvSpPr>
        <dsp:cNvPr id="0" name=""/>
        <dsp:cNvSpPr/>
      </dsp:nvSpPr>
      <dsp:spPr>
        <a:xfrm>
          <a:off x="7158030" y="1033323"/>
          <a:ext cx="1048761" cy="13634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pPr>
          <a:endParaRPr lang="en-US" sz="1400" b="1" kern="1200">
            <a:latin typeface="Times New Roman" panose="02020603050405020304" pitchFamily="18" charset="0"/>
            <a:cs typeface="Times New Roman" panose="02020603050405020304" pitchFamily="18" charset="0"/>
          </a:endParaRPr>
        </a:p>
        <a:p>
          <a:pPr marL="0" lvl="0" indent="0" algn="l" defTabSz="622300">
            <a:lnSpc>
              <a:spcPct val="90000"/>
            </a:lnSpc>
            <a:spcBef>
              <a:spcPct val="0"/>
            </a:spcBef>
            <a:spcAft>
              <a:spcPct val="35000"/>
            </a:spcAft>
            <a:buNone/>
          </a:pPr>
          <a:endParaRPr lang="en-US" sz="1400" b="1" kern="1200">
            <a:latin typeface="Times New Roman" panose="02020603050405020304" pitchFamily="18" charset="0"/>
            <a:cs typeface="Times New Roman" panose="02020603050405020304" pitchFamily="18" charset="0"/>
          </a:endParaRPr>
        </a:p>
        <a:p>
          <a:pPr marL="0" lvl="0" indent="0" algn="ctr" defTabSz="622300" rtl="0">
            <a:lnSpc>
              <a:spcPct val="90000"/>
            </a:lnSpc>
            <a:spcBef>
              <a:spcPct val="0"/>
            </a:spcBef>
            <a:spcAft>
              <a:spcPct val="35000"/>
            </a:spcAft>
            <a:buNone/>
          </a:pPr>
          <a:r>
            <a:rPr lang="en-US" sz="1400" b="1" kern="1200">
              <a:latin typeface="Times New Roman" panose="02020603050405020304" pitchFamily="18" charset="0"/>
              <a:cs typeface="Times New Roman" panose="02020603050405020304" pitchFamily="18" charset="0"/>
            </a:rPr>
            <a:t>April</a:t>
          </a:r>
        </a:p>
        <a:p>
          <a:pPr marL="0" lvl="0" indent="0" algn="ctr" defTabSz="622300" rtl="0">
            <a:lnSpc>
              <a:spcPct val="90000"/>
            </a:lnSpc>
            <a:spcBef>
              <a:spcPct val="0"/>
            </a:spcBef>
            <a:spcAft>
              <a:spcPct val="35000"/>
            </a:spcAft>
            <a:buNone/>
          </a:pPr>
          <a:r>
            <a:rPr lang="en-US" sz="1400" b="1" kern="1200">
              <a:latin typeface="Times New Roman" panose="02020603050405020304" pitchFamily="18" charset="0"/>
              <a:cs typeface="Times New Roman" panose="02020603050405020304" pitchFamily="18" charset="0"/>
            </a:rPr>
            <a:t>2024</a:t>
          </a:r>
          <a:endParaRPr lang="ru-RU" sz="1400" b="1" kern="1200">
            <a:effectLst>
              <a:outerShdw blurRad="50800" dist="38100" dir="2700000" algn="tl" rotWithShape="0">
                <a:schemeClr val="tx1">
                  <a:alpha val="50000"/>
                </a:schemeClr>
              </a:outerShdw>
            </a:effectLst>
            <a:latin typeface="Times New Roman" panose="02020603050405020304" pitchFamily="18" charset="0"/>
            <a:cs typeface="Times New Roman" panose="02020603050405020304" pitchFamily="18" charset="0"/>
          </a:endParaRPr>
        </a:p>
      </dsp:txBody>
      <dsp:txXfrm>
        <a:off x="7158030" y="1033323"/>
        <a:ext cx="1048761" cy="1363442"/>
      </dsp:txXfrm>
    </dsp:sp>
    <dsp:sp modelId="{D10CF0B9-A99C-4183-A18E-29F24FC10BBA}">
      <dsp:nvSpPr>
        <dsp:cNvPr id="0" name=""/>
        <dsp:cNvSpPr/>
      </dsp:nvSpPr>
      <dsp:spPr>
        <a:xfrm rot="5400000">
          <a:off x="7334639" y="1925064"/>
          <a:ext cx="1954856" cy="103326"/>
        </a:xfrm>
        <a:prstGeom prst="corner">
          <a:avLst>
            <a:gd name="adj1" fmla="val 1000"/>
            <a:gd name="adj2" fmla="val 1000"/>
          </a:avLst>
        </a:prstGeom>
        <a:solidFill>
          <a:schemeClr val="lt1">
            <a:hueOff val="0"/>
            <a:satOff val="0"/>
            <a:lumOff val="0"/>
            <a:alphaOff val="0"/>
          </a:schemeClr>
        </a:solidFill>
        <a:ln w="6350" cap="flat" cmpd="sng" algn="ctr">
          <a:solidFill>
            <a:schemeClr val="accent6">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C374D71B-61C2-4BE8-B65A-631560C9AC22}">
      <dsp:nvSpPr>
        <dsp:cNvPr id="0" name=""/>
        <dsp:cNvSpPr/>
      </dsp:nvSpPr>
      <dsp:spPr>
        <a:xfrm>
          <a:off x="8260404" y="3043578"/>
          <a:ext cx="1291577" cy="651618"/>
        </a:xfrm>
        <a:prstGeom prst="chevron">
          <a:avLst>
            <a:gd name="adj" fmla="val 25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w="6350" cap="flat" cmpd="sng" algn="ctr">
          <a:solidFill>
            <a:schemeClr val="accent6">
              <a:shade val="80000"/>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63500" tIns="127000" rIns="63500" bIns="127000" numCol="1" spcCol="1270" anchor="ctr" anchorCtr="0">
          <a:noAutofit/>
        </a:bodyPr>
        <a:lstStyle/>
        <a:p>
          <a:pPr marL="0" lvl="0" indent="0" algn="ctr" defTabSz="444500">
            <a:lnSpc>
              <a:spcPct val="90000"/>
            </a:lnSpc>
            <a:spcBef>
              <a:spcPct val="0"/>
            </a:spcBef>
            <a:spcAft>
              <a:spcPct val="35000"/>
            </a:spcAft>
            <a:buNone/>
          </a:pPr>
          <a:r>
            <a:rPr lang="en-US" sz="1000" b="1" kern="1200">
              <a:effectLst/>
              <a:latin typeface="Times New Roman" panose="02020603050405020304" pitchFamily="18" charset="0"/>
              <a:cs typeface="Times New Roman" panose="02020603050405020304" pitchFamily="18" charset="0"/>
            </a:rPr>
            <a:t>Academic Senate</a:t>
          </a:r>
          <a:endParaRPr lang="ru-RU" sz="1000" b="1" kern="1200">
            <a:effectLst/>
            <a:latin typeface="Times New Roman" panose="02020603050405020304" pitchFamily="18" charset="0"/>
            <a:cs typeface="Times New Roman" panose="02020603050405020304" pitchFamily="18" charset="0"/>
          </a:endParaRPr>
        </a:p>
      </dsp:txBody>
      <dsp:txXfrm>
        <a:off x="8423309" y="3043578"/>
        <a:ext cx="965768" cy="651618"/>
      </dsp:txXfrm>
    </dsp:sp>
    <dsp:sp modelId="{7535BABB-E16F-44DF-B509-B7F53AE913D2}">
      <dsp:nvSpPr>
        <dsp:cNvPr id="0" name=""/>
        <dsp:cNvSpPr/>
      </dsp:nvSpPr>
      <dsp:spPr>
        <a:xfrm>
          <a:off x="8363730" y="1041004"/>
          <a:ext cx="1048761" cy="13634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pPr>
          <a:endParaRPr lang="en-US" sz="1400" b="1" kern="1200">
            <a:latin typeface="Times New Roman" panose="02020603050405020304" pitchFamily="18" charset="0"/>
            <a:cs typeface="Times New Roman" panose="02020603050405020304" pitchFamily="18" charset="0"/>
          </a:endParaRPr>
        </a:p>
        <a:p>
          <a:pPr marL="0" lvl="0" indent="0" algn="ctr" defTabSz="622300" rtl="0">
            <a:lnSpc>
              <a:spcPct val="90000"/>
            </a:lnSpc>
            <a:spcBef>
              <a:spcPct val="0"/>
            </a:spcBef>
            <a:spcAft>
              <a:spcPct val="35000"/>
            </a:spcAft>
            <a:buNone/>
          </a:pPr>
          <a:endParaRPr lang="en-US" sz="1400" b="1" kern="1200">
            <a:latin typeface="Times New Roman" panose="02020603050405020304" pitchFamily="18" charset="0"/>
            <a:cs typeface="Times New Roman" panose="02020603050405020304" pitchFamily="18" charset="0"/>
          </a:endParaRPr>
        </a:p>
        <a:p>
          <a:pPr marL="0" lvl="0" indent="0" algn="ctr" defTabSz="622300" rtl="0">
            <a:lnSpc>
              <a:spcPct val="90000"/>
            </a:lnSpc>
            <a:spcBef>
              <a:spcPct val="0"/>
            </a:spcBef>
            <a:spcAft>
              <a:spcPct val="35000"/>
            </a:spcAft>
            <a:buNone/>
          </a:pPr>
          <a:r>
            <a:rPr lang="en-US" sz="1400" b="1" kern="1200">
              <a:latin typeface="Times New Roman" panose="02020603050405020304" pitchFamily="18" charset="0"/>
              <a:cs typeface="Times New Roman" panose="02020603050405020304" pitchFamily="18" charset="0"/>
            </a:rPr>
            <a:t>May</a:t>
          </a:r>
        </a:p>
        <a:p>
          <a:pPr marL="0" lvl="0" indent="0" algn="ctr" defTabSz="622300" rtl="0">
            <a:lnSpc>
              <a:spcPct val="90000"/>
            </a:lnSpc>
            <a:spcBef>
              <a:spcPct val="0"/>
            </a:spcBef>
            <a:spcAft>
              <a:spcPct val="35000"/>
            </a:spcAft>
            <a:buNone/>
          </a:pPr>
          <a:r>
            <a:rPr lang="en-US" sz="1400" b="1" kern="1200">
              <a:latin typeface="Times New Roman" panose="02020603050405020304" pitchFamily="18" charset="0"/>
              <a:cs typeface="Times New Roman" panose="02020603050405020304" pitchFamily="18" charset="0"/>
            </a:rPr>
            <a:t>2024</a:t>
          </a:r>
          <a:endParaRPr lang="ru-RU" sz="1400" b="1" kern="1200">
            <a:effectLst>
              <a:outerShdw blurRad="50800" dist="38100" dir="2700000" algn="tl" rotWithShape="0">
                <a:schemeClr val="tx1">
                  <a:alpha val="50000"/>
                </a:schemeClr>
              </a:outerShdw>
            </a:effectLst>
            <a:latin typeface="Times New Roman" panose="02020603050405020304" pitchFamily="18" charset="0"/>
            <a:cs typeface="Times New Roman" panose="02020603050405020304" pitchFamily="18" charset="0"/>
          </a:endParaRPr>
        </a:p>
      </dsp:txBody>
      <dsp:txXfrm>
        <a:off x="8363730" y="1041004"/>
        <a:ext cx="1048761" cy="1363442"/>
      </dsp:txXfrm>
    </dsp:sp>
    <dsp:sp modelId="{7BF6E820-C6E3-4E2C-BB23-ADF9AD641C6B}">
      <dsp:nvSpPr>
        <dsp:cNvPr id="0" name=""/>
        <dsp:cNvSpPr/>
      </dsp:nvSpPr>
      <dsp:spPr>
        <a:xfrm rot="5400000">
          <a:off x="8479610" y="1917383"/>
          <a:ext cx="1954856" cy="103326"/>
        </a:xfrm>
        <a:prstGeom prst="corner">
          <a:avLst>
            <a:gd name="adj1" fmla="val 1000"/>
            <a:gd name="adj2" fmla="val 1000"/>
          </a:avLst>
        </a:prstGeom>
        <a:solidFill>
          <a:schemeClr val="lt1">
            <a:hueOff val="0"/>
            <a:satOff val="0"/>
            <a:lumOff val="0"/>
            <a:alphaOff val="0"/>
          </a:schemeClr>
        </a:solidFill>
        <a:ln w="6350" cap="flat" cmpd="sng" algn="ctr">
          <a:solidFill>
            <a:schemeClr val="accent6">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B8046455-4EBB-40A8-838B-B584850A8B8E}">
      <dsp:nvSpPr>
        <dsp:cNvPr id="0" name=""/>
        <dsp:cNvSpPr/>
      </dsp:nvSpPr>
      <dsp:spPr>
        <a:xfrm>
          <a:off x="9405375" y="3035897"/>
          <a:ext cx="1291577" cy="651618"/>
        </a:xfrm>
        <a:prstGeom prst="chevron">
          <a:avLst>
            <a:gd name="adj" fmla="val 25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w="6350" cap="flat" cmpd="sng" algn="ctr">
          <a:solidFill>
            <a:schemeClr val="accent6">
              <a:shade val="80000"/>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63500" tIns="127000" rIns="63500" bIns="127000" numCol="1" spcCol="1270" anchor="ctr" anchorCtr="0">
          <a:noAutofit/>
        </a:bodyPr>
        <a:lstStyle/>
        <a:p>
          <a:pPr marL="0" lvl="0" indent="0" algn="ctr" defTabSz="444500">
            <a:lnSpc>
              <a:spcPct val="90000"/>
            </a:lnSpc>
            <a:spcBef>
              <a:spcPct val="0"/>
            </a:spcBef>
            <a:spcAft>
              <a:spcPct val="35000"/>
            </a:spcAft>
            <a:buNone/>
          </a:pPr>
          <a:r>
            <a:rPr lang="en-US" sz="1000" b="1" kern="1200">
              <a:effectLst/>
              <a:latin typeface="Times New Roman" panose="02020603050405020304" pitchFamily="18" charset="0"/>
              <a:cs typeface="Times New Roman" panose="02020603050405020304" pitchFamily="18" charset="0"/>
            </a:rPr>
            <a:t>College Council</a:t>
          </a:r>
          <a:endParaRPr lang="ru-RU" sz="1000" b="1" kern="1200">
            <a:effectLst/>
            <a:latin typeface="Times New Roman" panose="02020603050405020304" pitchFamily="18" charset="0"/>
            <a:cs typeface="Times New Roman" panose="02020603050405020304" pitchFamily="18" charset="0"/>
          </a:endParaRPr>
        </a:p>
      </dsp:txBody>
      <dsp:txXfrm>
        <a:off x="9568280" y="3035897"/>
        <a:ext cx="965768" cy="651618"/>
      </dsp:txXfrm>
    </dsp:sp>
    <dsp:sp modelId="{1D84544C-5924-422B-9546-A86AE4927E4C}">
      <dsp:nvSpPr>
        <dsp:cNvPr id="0" name=""/>
        <dsp:cNvSpPr/>
      </dsp:nvSpPr>
      <dsp:spPr>
        <a:xfrm>
          <a:off x="9508701" y="1033323"/>
          <a:ext cx="1048761" cy="13634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000" tIns="432000" rIns="288000" bIns="0" numCol="1" spcCol="1270" anchor="t" anchorCtr="0">
          <a:noAutofit/>
        </a:bodyPr>
        <a:lstStyle/>
        <a:p>
          <a:pPr marL="0" lvl="0" indent="0" algn="ctr" defTabSz="533400">
            <a:lnSpc>
              <a:spcPts val="1500"/>
            </a:lnSpc>
            <a:spcBef>
              <a:spcPct val="0"/>
            </a:spcBef>
            <a:spcAft>
              <a:spcPts val="0"/>
            </a:spcAft>
            <a:buNone/>
          </a:pPr>
          <a:r>
            <a:rPr lang="en-US" sz="1400" b="1" kern="1200">
              <a:latin typeface="Times New Roman" panose="02020603050405020304" pitchFamily="18" charset="0"/>
              <a:ea typeface="+mn-ea"/>
              <a:cs typeface="Times New Roman" panose="02020603050405020304" pitchFamily="18" charset="0"/>
            </a:rPr>
            <a:t>May 2024</a:t>
          </a:r>
        </a:p>
      </dsp:txBody>
      <dsp:txXfrm>
        <a:off x="9508701" y="1033323"/>
        <a:ext cx="1048761" cy="1363442"/>
      </dsp:txXfrm>
    </dsp:sp>
    <dsp:sp modelId="{ED0E5C3E-A5AB-4CF4-95AB-282D23F06352}">
      <dsp:nvSpPr>
        <dsp:cNvPr id="0" name=""/>
        <dsp:cNvSpPr/>
      </dsp:nvSpPr>
      <dsp:spPr>
        <a:xfrm rot="5400000">
          <a:off x="9639769" y="1917383"/>
          <a:ext cx="1954856" cy="103326"/>
        </a:xfrm>
        <a:prstGeom prst="corner">
          <a:avLst>
            <a:gd name="adj1" fmla="val 1000"/>
            <a:gd name="adj2" fmla="val 1000"/>
          </a:avLst>
        </a:prstGeom>
        <a:solidFill>
          <a:schemeClr val="lt1">
            <a:hueOff val="0"/>
            <a:satOff val="0"/>
            <a:lumOff val="0"/>
            <a:alphaOff val="0"/>
          </a:schemeClr>
        </a:solidFill>
        <a:ln w="6350" cap="flat" cmpd="sng" algn="ctr">
          <a:solidFill>
            <a:schemeClr val="accent6">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BED93E98-1B7A-45D4-A75F-867A43508743}">
      <dsp:nvSpPr>
        <dsp:cNvPr id="0" name=""/>
        <dsp:cNvSpPr/>
      </dsp:nvSpPr>
      <dsp:spPr>
        <a:xfrm>
          <a:off x="10565535" y="3035897"/>
          <a:ext cx="1291577" cy="651618"/>
        </a:xfrm>
        <a:prstGeom prst="chevron">
          <a:avLst>
            <a:gd name="adj" fmla="val 25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w="6350" cap="flat" cmpd="sng" algn="ctr">
          <a:solidFill>
            <a:schemeClr val="accent6">
              <a:shade val="80000"/>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08000" tIns="432000" rIns="288000" bIns="127000" numCol="1" spcCol="1270" anchor="t" anchorCtr="0">
          <a:noAutofit/>
        </a:bodyPr>
        <a:lstStyle/>
        <a:p>
          <a:pPr marL="0" lvl="0" indent="0" algn="l" defTabSz="533400">
            <a:lnSpc>
              <a:spcPts val="1500"/>
            </a:lnSpc>
            <a:spcBef>
              <a:spcPct val="0"/>
            </a:spcBef>
            <a:spcAft>
              <a:spcPts val="0"/>
            </a:spcAft>
            <a:buNone/>
          </a:pPr>
          <a:endParaRPr lang="en-US" sz="1000" b="1" kern="1200">
            <a:highlight>
              <a:srgbClr val="00FF00"/>
            </a:highlight>
            <a:latin typeface="Times New Roman" panose="02020603050405020304" pitchFamily="18" charset="0"/>
            <a:ea typeface="+mn-ea"/>
            <a:cs typeface="Times New Roman" panose="02020603050405020304" pitchFamily="18" charset="0"/>
          </a:endParaRPr>
        </a:p>
      </dsp:txBody>
      <dsp:txXfrm>
        <a:off x="10728440" y="3035897"/>
        <a:ext cx="965768" cy="651618"/>
      </dsp:txXfrm>
    </dsp:sp>
    <dsp:sp modelId="{8E0AA036-B7F1-4FFE-9473-08114E4D2CB0}">
      <dsp:nvSpPr>
        <dsp:cNvPr id="0" name=""/>
        <dsp:cNvSpPr/>
      </dsp:nvSpPr>
      <dsp:spPr>
        <a:xfrm>
          <a:off x="10668861" y="1033323"/>
          <a:ext cx="1048761" cy="13634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000" tIns="432000" rIns="288000" bIns="0" numCol="1" spcCol="1270" anchor="t" anchorCtr="0">
          <a:noAutofit/>
        </a:bodyPr>
        <a:lstStyle/>
        <a:p>
          <a:pPr marL="0" lvl="0" indent="0" algn="ctr" defTabSz="533400">
            <a:lnSpc>
              <a:spcPts val="1500"/>
            </a:lnSpc>
            <a:spcBef>
              <a:spcPct val="0"/>
            </a:spcBef>
            <a:spcAft>
              <a:spcPts val="0"/>
            </a:spcAft>
            <a:buNone/>
          </a:pPr>
          <a:r>
            <a:rPr lang="en-US" sz="1400" b="1" kern="1200">
              <a:latin typeface="Times New Roman" panose="02020603050405020304" pitchFamily="18" charset="0"/>
              <a:ea typeface="+mn-ea"/>
              <a:cs typeface="Times New Roman" panose="02020603050405020304" pitchFamily="18" charset="0"/>
            </a:rPr>
            <a:t>May 2024</a:t>
          </a:r>
        </a:p>
      </dsp:txBody>
      <dsp:txXfrm>
        <a:off x="10668861" y="1033323"/>
        <a:ext cx="1048761" cy="1363442"/>
      </dsp:txXfrm>
    </dsp:sp>
  </dsp:spTree>
</dsp:drawing>
</file>

<file path=ppt/diagrams/layout1.xml><?xml version="1.0" encoding="utf-8"?>
<dgm:layoutDef xmlns:dgm="http://schemas.openxmlformats.org/drawingml/2006/diagram" xmlns:a="http://schemas.openxmlformats.org/drawingml/2006/main" uniqueId="urn:microsoft.com/office/officeart/2016/7/layout/AccentHomeChevronProcess">
  <dgm:title val="Accent Home Chevron Process"/>
  <dgm:desc val="Use to show a progression; a timeline; sequential steps in a task, process, or workflow; or to emphasize movement or direction. Level 1 text appears inside an chevron shape, except the first shape which comes in a home shape, while Level 2 text appears above the invisible rectangle shapes."/>
  <dgm:catLst>
    <dgm:cat type="process" pri="500"/>
    <dgm:cat type="timeline"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contrsBasedOnsibTransCount">
      <dgm:if name="oneSibTrans" axis="ch" ptType="sibTrans" func="cnt" op="equ" val="1">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2"/>
          <dgm:constr type="w" for="ch" ptType="sibTrans" op="equ"/>
        </dgm:constrLst>
      </dgm:if>
      <dgm:else name="moreThanOneSibTrans">
        <dgm:choose name="contrsForMoreThanOneSibTrans">
          <dgm:if name="twoSibTrans" axis="ch" ptType="sibTrans" func="cnt" op="equ" val="2">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3"/>
              <dgm:constr type="w" for="ch" ptType="sibTrans" op="equ"/>
            </dgm:constrLst>
          </dgm:if>
          <dgm:else name="moreThanTwoSibTrans">
            <dgm:choose name="contrsForMoreThanTwoSibTrans">
              <dgm:if name="threeSibTrans" axis="ch" ptType="sibTrans" func="cnt" op="equ" val="3">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4"/>
                  <dgm:constr type="w" for="ch" ptType="sibTrans" op="equ"/>
                </dgm:constrLst>
              </dgm:if>
              <dgm:else name="moreThanThreeSibTrans">
                <dgm:choose name="contrsForMoreThanThreeSibTrans">
                  <dgm:if name="fourToSixSibTrans" axis="ch" ptType="sibTrans" func="cnt" op="lte" val="6">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5"/>
                      <dgm:constr type="w" for="ch" ptType="sibTrans" op="equ"/>
                    </dgm:constrLst>
                  </dgm:if>
                  <dgm:else name="moreThanSixSibTrans">
                    <dgm:choose name="contrsForMoreThanSixSibTrans">
                      <dgm:if name="sevenToEightSibTrans" axis="ch" ptType="sibTrans" func="cnt" op="lte" val="8">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7"/>
                          <dgm:constr type="w" for="ch" ptType="sibTrans" op="equ"/>
                        </dgm:constrLst>
                      </dgm:if>
                      <dgm:else name="moreThanEightSibTrans">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9"/>
                          <dgm:constr type="w" for="ch" ptType="sibTrans" op="equ"/>
                        </dgm:constrLst>
                      </dgm:else>
                    </dgm:choose>
                  </dgm:else>
                </dgm:choose>
              </dgm:else>
            </dgm:choose>
          </dgm:else>
        </dgm:choose>
      </dgm:else>
    </dgm:choose>
    <dgm:ruleLst/>
    <dgm:forEach name="Name6" axis="ch" ptType="node">
      <dgm:layoutNode name="composite">
        <dgm:alg type="composite"/>
        <dgm:shape xmlns:r="http://schemas.openxmlformats.org/officeDocument/2006/relationships" r:blip="">
          <dgm:adjLst/>
        </dgm:shape>
        <dgm:presOf/>
        <dgm:choose name="LayoutLTRorRTL">
          <dgm:if name="LayoutLTR" func="var" arg="dir" op="equ" val="norm">
            <dgm:constrLst>
              <dgm:constr type="w" for="ch" forName="L" refType="w" fact="0.08"/>
              <dgm:constr type="h" for="ch" forName="L" refType="h" fact="0.75"/>
              <dgm:constr type="l" for="ch" forName="L"/>
              <dgm:constr type="l" for="ch" forName="parTx"/>
              <dgm:constr type="w" for="ch" forName="parTx" refType="w"/>
              <dgm:constr type="h" for="ch" forName="parTx" refType="h" fact="0.25"/>
              <dgm:constr type="t" for="ch" forName="parTx" refType="b" refFor="ch" refForName="L"/>
              <dgm:constr type="t" for="ch" forName="desTx" refType="w" refFor="ch" refForName="L" fact="0.6"/>
              <dgm:constr type="b" for="ch" forName="desTx" refType="t" refFor="ch" refForName="EmptyPlaceHolder"/>
              <dgm:constr type="l" for="ch" forName="desTx" refType="r" refFor="ch" refForName="L"/>
              <dgm:constr type="w" for="ch" forName="desTx" refType="w" fact="0.812"/>
              <dgm:constr type="w" for="ch" forName="EmptyPlaceHolder" refType="w" fact="0.82"/>
              <dgm:constr type="l" for="ch" forName="EmptyPlaceHolder" refType="r" refFor="ch" refForName="L"/>
              <dgm:constr type="b" for="ch" forName="EmptyPlaceHolder" refType="b" refFor="ch" refForName="L"/>
              <dgm:constr type="h" for="ch" forName="EmptyPlaceHolder" refType="t" refFor="ch" refForName="desTx"/>
            </dgm:constrLst>
          </dgm:if>
          <dgm:else name="LayoutRTL">
            <dgm:constrLst>
              <dgm:constr type="w" for="ch" forName="L" refType="w" fact="0.08"/>
              <dgm:constr type="h" for="ch" forName="L" refType="h" fact="0.75"/>
              <dgm:constr type="r" for="ch" forName="L" refType="w"/>
              <dgm:constr type="r" for="ch" forName="parTx" refType="w"/>
              <dgm:constr type="w" for="ch" forName="parTx" refType="w"/>
              <dgm:constr type="h" for="ch" forName="parTx" refType="h" fact="0.25"/>
              <dgm:constr type="t" for="ch" forName="parTx" refType="b" refFor="ch" refForName="L"/>
              <dgm:constr type="t" for="ch" forName="desTx" refType="w" refFor="ch" refForName="L" fact="0.6"/>
              <dgm:constr type="b" for="ch" forName="desTx" refType="t" refFor="ch" refForName="EmptyPlaceHolder"/>
              <dgm:constr type="r" for="ch" forName="desTx" refType="l" refFor="ch" refForName="L"/>
              <dgm:constr type="w" for="ch" forName="desTx" refType="w" fact="0.812"/>
              <dgm:constr type="w" for="ch" forName="EmptyPlaceHolder" refType="w" fact="0.82"/>
              <dgm:constr type="h" for="ch" forName="EmptyPlaceHolder" refType="w" refFor="ch" refForName="L" fact="0.6"/>
              <dgm:constr type="b" for="ch" forName="EmptyPlaceHolder" refType="b" refFor="ch" refForName="L"/>
            </dgm:constrLst>
          </dgm:else>
        </dgm:choose>
        <dgm:layoutNode name="L" styleLbl="solidFgAcc1" moveWith="parTx">
          <dgm:varLst>
            <dgm:chMax val="0"/>
            <dgm:chPref val="0"/>
          </dgm:varLst>
          <dgm:alg type="sp"/>
          <dgm:choose name="Name310">
            <dgm:if name="Name311" func="var" arg="dir" op="equ" val="norm">
              <dgm:shape xmlns:r="http://schemas.openxmlformats.org/officeDocument/2006/relationships" rot="90" type="corner" r:blip="">
                <dgm:adjLst>
                  <dgm:adj idx="1" val="0.01"/>
                  <dgm:adj idx="2" val="0.01"/>
                </dgm:adjLst>
              </dgm:shape>
            </dgm:if>
            <dgm:else name="Name312">
              <dgm:shape xmlns:r="http://schemas.openxmlformats.org/officeDocument/2006/relationships" rot="180" type="corner" r:blip="">
                <dgm:adjLst>
                  <dgm:adj idx="1" val="0.01"/>
                  <dgm:adj idx="2" val="0.01"/>
                </dgm:adjLst>
              </dgm:shape>
            </dgm:else>
          </dgm:choose>
          <dgm:presOf/>
          <dgm:constrLst/>
          <dgm:ruleLst/>
        </dgm:layoutNode>
        <dgm:layoutNode name="parTx" styleLbl="alignNode1">
          <dgm:varLst>
            <dgm:chMax val="0"/>
            <dgm:chPref val="0"/>
            <dgm:bulletEnabled val="1"/>
          </dgm:varLst>
          <dgm:alg type="tx">
            <dgm:param type="txAnchorVert" val="mid"/>
            <dgm:param type="parTxLTRAlign" val="ctr"/>
            <dgm:param type="parTxRTLAlign" val="ctr"/>
          </dgm:alg>
          <dgm:choose name="MakeFirstNodeHomePlate">
            <dgm:if name="IfFirstNode" axis="self" ptType="node" func="pos" op="equ" val="1">
              <dgm:choose name="Name110">
                <dgm:if name="Name111" func="var" arg="dir" op="equ" val="norm">
                  <dgm:shape xmlns:r="http://schemas.openxmlformats.org/officeDocument/2006/relationships" type="homePlate" r:blip="">
                    <dgm:adjLst>
                      <dgm:adj idx="1" val="0.25"/>
                    </dgm:adjLst>
                  </dgm:shape>
                </dgm:if>
                <dgm:else name="Name112">
                  <dgm:shape xmlns:r="http://schemas.openxmlformats.org/officeDocument/2006/relationships" rot="180" type="homePlate" r:blip="">
                    <dgm:adjLst>
                      <dgm:adj idx="1" val="0.25"/>
                    </dgm:adjLst>
                  </dgm:shape>
                </dgm:else>
              </dgm:choose>
            </dgm:if>
            <dgm:else name="MakeRestOfNodesChevrons">
              <dgm:choose name="Name10">
                <dgm:if name="Name11" func="var" arg="dir" op="equ" val="norm">
                  <dgm:shape xmlns:r="http://schemas.openxmlformats.org/officeDocument/2006/relationships" type="chevron" r:blip="">
                    <dgm:adjLst>
                      <dgm:adj idx="1" val="0.25"/>
                    </dgm:adjLst>
                  </dgm:shape>
                </dgm:if>
                <dgm:else name="Name12">
                  <dgm:shape xmlns:r="http://schemas.openxmlformats.org/officeDocument/2006/relationships" rot="180" type="chevron" r:blip="">
                    <dgm:adjLst>
                      <dgm:adj idx="1" val="0.25"/>
                    </dgm:adjLst>
                  </dgm:shape>
                </dgm:else>
              </dgm:choose>
            </dgm:else>
          </dgm:choose>
          <dgm:presOf axis="self" ptType="node"/>
          <dgm:constrLst>
            <dgm:constr type="tMarg" refType="primFontSz"/>
            <dgm:constr type="bMarg" refType="primFontSz"/>
            <dgm:constr type="lMarg" refType="primFontSz" fact="0.5"/>
            <dgm:constr type="rMarg" refType="primFontSz" fact="0.5"/>
          </dgm:constrLst>
          <dgm:ruleLst>
            <dgm:rule type="primFontSz" val="13" fact="NaN" max="NaN"/>
          </dgm:ruleLst>
        </dgm:layoutNode>
        <dgm:layoutNode name="desTx" styleLbl="revTx" moveWith="parTx">
          <dgm:varLst>
            <dgm:chMax val="0"/>
            <dgm:chPref val="0"/>
            <dgm:bulletEnabled val="1"/>
          </dgm:varLst>
          <dgm:choose name="Name210">
            <dgm:if name="Name211" func="var" arg="dir" op="equ" val="norm">
              <dgm:alg type="tx">
                <dgm:param type="txAnchorVert" val="t"/>
                <dgm:param type="parTxLTRAlign" val="l"/>
                <dgm:param type="shpTxLTRAlignCh" val="l"/>
                <dgm:param type="parTxRTLAlign" val="l"/>
                <dgm:param type="shpTxRTLAlignCh" val="l"/>
              </dgm:alg>
            </dgm:if>
            <dgm:else name="Name212">
              <dgm:alg type="tx">
                <dgm:param type="txAnchorVert" val="t"/>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 ptType="node"/>
          <dgm:constrLst>
            <dgm:constr type="tMarg"/>
            <dgm:constr type="bMarg"/>
            <dgm:constr type="lMarg"/>
            <dgm:constr type="rMarg"/>
          </dgm:constrLst>
          <dgm:ruleLst>
            <dgm:rule type="primFontSz" val="11" fact="NaN" max="NaN"/>
            <dgm:rule type="secFontSz" val="9" fact="NaN" max="NaN"/>
          </dgm:ruleLst>
        </dgm:layoutNode>
        <dgm:layoutNode name="EmptyPlaceHolder">
          <dgm:alg type="sp"/>
          <dgm:shape xmlns:r="http://schemas.openxmlformats.org/officeDocument/2006/relationships" r:blip="">
            <dgm:adjLst/>
          </dgm:shape>
          <dgm:presOf/>
          <dgm:constr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03880" cy="474081"/>
          </a:xfrm>
          <a:prstGeom prst="rect">
            <a:avLst/>
          </a:prstGeom>
        </p:spPr>
        <p:txBody>
          <a:bodyPr vert="horz" lIns="94915" tIns="47457" rIns="94915" bIns="47457" rtlCol="0"/>
          <a:lstStyle>
            <a:lvl1pPr algn="l">
              <a:defRPr sz="1200"/>
            </a:lvl1pPr>
          </a:lstStyle>
          <a:p>
            <a:endParaRPr lang="en-US"/>
          </a:p>
        </p:txBody>
      </p:sp>
      <p:sp>
        <p:nvSpPr>
          <p:cNvPr id="3" name="Date Placeholder 2"/>
          <p:cNvSpPr>
            <a:spLocks noGrp="1"/>
          </p:cNvSpPr>
          <p:nvPr>
            <p:ph type="dt" idx="1"/>
          </p:nvPr>
        </p:nvSpPr>
        <p:spPr>
          <a:xfrm>
            <a:off x="4057262" y="0"/>
            <a:ext cx="3103880" cy="474081"/>
          </a:xfrm>
          <a:prstGeom prst="rect">
            <a:avLst/>
          </a:prstGeom>
        </p:spPr>
        <p:txBody>
          <a:bodyPr vert="horz" lIns="94915" tIns="47457" rIns="94915" bIns="47457" rtlCol="0"/>
          <a:lstStyle>
            <a:lvl1pPr algn="r">
              <a:defRPr sz="1200"/>
            </a:lvl1pPr>
          </a:lstStyle>
          <a:p>
            <a:fld id="{CD2FE493-50F0-4046-BFF3-83776754BECB}" type="datetimeFigureOut">
              <a:rPr lang="en-US" smtClean="0"/>
              <a:t>5/14/2024</a:t>
            </a:fld>
            <a:endParaRPr lang="en-US"/>
          </a:p>
        </p:txBody>
      </p:sp>
      <p:sp>
        <p:nvSpPr>
          <p:cNvPr id="4" name="Slide Image Placeholder 3"/>
          <p:cNvSpPr>
            <a:spLocks noGrp="1" noRot="1" noChangeAspect="1"/>
          </p:cNvSpPr>
          <p:nvPr>
            <p:ph type="sldImg" idx="2"/>
          </p:nvPr>
        </p:nvSpPr>
        <p:spPr>
          <a:xfrm>
            <a:off x="746125" y="1181100"/>
            <a:ext cx="5670550" cy="3189288"/>
          </a:xfrm>
          <a:prstGeom prst="rect">
            <a:avLst/>
          </a:prstGeom>
          <a:noFill/>
          <a:ln w="12700">
            <a:solidFill>
              <a:prstClr val="black"/>
            </a:solidFill>
          </a:ln>
        </p:spPr>
        <p:txBody>
          <a:bodyPr vert="horz" lIns="94915" tIns="47457" rIns="94915" bIns="47457" rtlCol="0" anchor="ctr"/>
          <a:lstStyle/>
          <a:p>
            <a:endParaRPr lang="en-US"/>
          </a:p>
        </p:txBody>
      </p:sp>
      <p:sp>
        <p:nvSpPr>
          <p:cNvPr id="5" name="Notes Placeholder 4"/>
          <p:cNvSpPr>
            <a:spLocks noGrp="1"/>
          </p:cNvSpPr>
          <p:nvPr>
            <p:ph type="body" sz="quarter" idx="3"/>
          </p:nvPr>
        </p:nvSpPr>
        <p:spPr>
          <a:xfrm>
            <a:off x="716280" y="4547235"/>
            <a:ext cx="5730240" cy="3720465"/>
          </a:xfrm>
          <a:prstGeom prst="rect">
            <a:avLst/>
          </a:prstGeom>
        </p:spPr>
        <p:txBody>
          <a:bodyPr vert="horz" lIns="94915" tIns="47457" rIns="94915" bIns="4745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74721"/>
            <a:ext cx="3103880" cy="474080"/>
          </a:xfrm>
          <a:prstGeom prst="rect">
            <a:avLst/>
          </a:prstGeom>
        </p:spPr>
        <p:txBody>
          <a:bodyPr vert="horz" lIns="94915" tIns="47457" rIns="94915" bIns="47457" rtlCol="0" anchor="b"/>
          <a:lstStyle>
            <a:lvl1pPr algn="l">
              <a:defRPr sz="1200"/>
            </a:lvl1pPr>
          </a:lstStyle>
          <a:p>
            <a:endParaRPr lang="en-US"/>
          </a:p>
        </p:txBody>
      </p:sp>
      <p:sp>
        <p:nvSpPr>
          <p:cNvPr id="7" name="Slide Number Placeholder 6"/>
          <p:cNvSpPr>
            <a:spLocks noGrp="1"/>
          </p:cNvSpPr>
          <p:nvPr>
            <p:ph type="sldNum" sz="quarter" idx="5"/>
          </p:nvPr>
        </p:nvSpPr>
        <p:spPr>
          <a:xfrm>
            <a:off x="4057262" y="8974721"/>
            <a:ext cx="3103880" cy="474080"/>
          </a:xfrm>
          <a:prstGeom prst="rect">
            <a:avLst/>
          </a:prstGeom>
        </p:spPr>
        <p:txBody>
          <a:bodyPr vert="horz" lIns="94915" tIns="47457" rIns="94915" bIns="47457" rtlCol="0" anchor="b"/>
          <a:lstStyle>
            <a:lvl1pPr algn="r">
              <a:defRPr sz="1200"/>
            </a:lvl1pPr>
          </a:lstStyle>
          <a:p>
            <a:fld id="{55842EC2-8571-49EE-92E9-9284413D6820}" type="slidenum">
              <a:rPr lang="en-US" smtClean="0"/>
              <a:t>‹#›</a:t>
            </a:fld>
            <a:endParaRPr lang="en-US"/>
          </a:p>
        </p:txBody>
      </p:sp>
    </p:spTree>
    <p:extLst>
      <p:ext uri="{BB962C8B-B14F-4D97-AF65-F5344CB8AC3E}">
        <p14:creationId xmlns:p14="http://schemas.microsoft.com/office/powerpoint/2010/main" val="15286464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08B712-635C-4C5C-11A7-B24F12F356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6F6A84-24FB-E8A3-DFDC-E04AD8D3CF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B7F14D-FDCE-0E10-71F2-DDB6A34A8D99}"/>
              </a:ext>
            </a:extLst>
          </p:cNvPr>
          <p:cNvSpPr>
            <a:spLocks noGrp="1"/>
          </p:cNvSpPr>
          <p:nvPr>
            <p:ph type="body" idx="1"/>
          </p:nvPr>
        </p:nvSpPr>
        <p:spPr/>
        <p:txBody>
          <a:bodyPr/>
          <a:lstStyle/>
          <a:p>
            <a:endParaRPr lang="en-US">
              <a:cs typeface="Calibri"/>
            </a:endParaRPr>
          </a:p>
        </p:txBody>
      </p:sp>
      <p:sp>
        <p:nvSpPr>
          <p:cNvPr id="4" name="Slide Number Placeholder 3">
            <a:extLst>
              <a:ext uri="{FF2B5EF4-FFF2-40B4-BE49-F238E27FC236}">
                <a16:creationId xmlns:a16="http://schemas.microsoft.com/office/drawing/2014/main" id="{2AF58FF0-868C-1352-B21A-2155D57273A6}"/>
              </a:ext>
            </a:extLst>
          </p:cNvPr>
          <p:cNvSpPr>
            <a:spLocks noGrp="1"/>
          </p:cNvSpPr>
          <p:nvPr>
            <p:ph type="sldNum" sz="quarter" idx="5"/>
          </p:nvPr>
        </p:nvSpPr>
        <p:spPr/>
        <p:txBody>
          <a:bodyPr/>
          <a:lstStyle/>
          <a:p>
            <a:fld id="{1B8E57B9-1B88-4696-8366-ECFC2FD8A9DF}" type="slidenum">
              <a:rPr lang="en-US" smtClean="0"/>
              <a:t>3</a:t>
            </a:fld>
            <a:endParaRPr lang="en-US"/>
          </a:p>
        </p:txBody>
      </p:sp>
    </p:spTree>
    <p:extLst>
      <p:ext uri="{BB962C8B-B14F-4D97-AF65-F5344CB8AC3E}">
        <p14:creationId xmlns:p14="http://schemas.microsoft.com/office/powerpoint/2010/main" val="2407948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5842EC2-8571-49EE-92E9-9284413D6820}" type="slidenum">
              <a:rPr lang="en-US" smtClean="0"/>
              <a:t>6</a:t>
            </a:fld>
            <a:endParaRPr lang="en-US"/>
          </a:p>
        </p:txBody>
      </p:sp>
    </p:spTree>
    <p:extLst>
      <p:ext uri="{BB962C8B-B14F-4D97-AF65-F5344CB8AC3E}">
        <p14:creationId xmlns:p14="http://schemas.microsoft.com/office/powerpoint/2010/main" val="2919474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5842EC2-8571-49EE-92E9-9284413D6820}" type="slidenum">
              <a:rPr lang="en-US" smtClean="0"/>
              <a:t>7</a:t>
            </a:fld>
            <a:endParaRPr lang="en-US"/>
          </a:p>
        </p:txBody>
      </p:sp>
    </p:spTree>
    <p:extLst>
      <p:ext uri="{BB962C8B-B14F-4D97-AF65-F5344CB8AC3E}">
        <p14:creationId xmlns:p14="http://schemas.microsoft.com/office/powerpoint/2010/main" val="10680931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96A8A-A3D3-608D-ECDB-46E42650AD9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B6785D2-8466-4219-3013-7ED8DBA68F5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AF43296-4041-9790-445C-40D45D2FF334}"/>
              </a:ext>
            </a:extLst>
          </p:cNvPr>
          <p:cNvSpPr>
            <a:spLocks noGrp="1"/>
          </p:cNvSpPr>
          <p:nvPr>
            <p:ph type="dt" sz="half" idx="10"/>
          </p:nvPr>
        </p:nvSpPr>
        <p:spPr/>
        <p:txBody>
          <a:bodyPr/>
          <a:lstStyle/>
          <a:p>
            <a:fld id="{541934E4-E58F-4823-9873-532DFA8FE978}" type="datetime1">
              <a:rPr lang="en-US" smtClean="0"/>
              <a:t>5/14/2024</a:t>
            </a:fld>
            <a:endParaRPr lang="en-US"/>
          </a:p>
        </p:txBody>
      </p:sp>
      <p:sp>
        <p:nvSpPr>
          <p:cNvPr id="5" name="Footer Placeholder 4">
            <a:extLst>
              <a:ext uri="{FF2B5EF4-FFF2-40B4-BE49-F238E27FC236}">
                <a16:creationId xmlns:a16="http://schemas.microsoft.com/office/drawing/2014/main" id="{99ED7CBF-D8C0-CF35-5762-02304D089B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1949DE-122A-8361-C845-3A6B8CC21E9D}"/>
              </a:ext>
            </a:extLst>
          </p:cNvPr>
          <p:cNvSpPr>
            <a:spLocks noGrp="1"/>
          </p:cNvSpPr>
          <p:nvPr>
            <p:ph type="sldNum" sz="quarter" idx="12"/>
          </p:nvPr>
        </p:nvSpPr>
        <p:spPr/>
        <p:txBody>
          <a:bodyPr/>
          <a:lstStyle/>
          <a:p>
            <a:fld id="{421D6B5D-C1F9-4D1C-8722-63DE57D86C9C}" type="slidenum">
              <a:rPr lang="en-US" smtClean="0"/>
              <a:t>‹#›</a:t>
            </a:fld>
            <a:endParaRPr lang="en-US"/>
          </a:p>
        </p:txBody>
      </p:sp>
    </p:spTree>
    <p:extLst>
      <p:ext uri="{BB962C8B-B14F-4D97-AF65-F5344CB8AC3E}">
        <p14:creationId xmlns:p14="http://schemas.microsoft.com/office/powerpoint/2010/main" val="1073571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08D0D-1BF2-A675-47DE-C05ED32BB56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8A77B6D-86E7-A30D-C410-5ED1C82ACD9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5C775F-4752-0302-C6EB-E5FE5790AAAC}"/>
              </a:ext>
            </a:extLst>
          </p:cNvPr>
          <p:cNvSpPr>
            <a:spLocks noGrp="1"/>
          </p:cNvSpPr>
          <p:nvPr>
            <p:ph type="dt" sz="half" idx="10"/>
          </p:nvPr>
        </p:nvSpPr>
        <p:spPr/>
        <p:txBody>
          <a:bodyPr/>
          <a:lstStyle/>
          <a:p>
            <a:fld id="{95B59B2E-FAD5-4904-AFA9-545E2642EDC5}" type="datetime1">
              <a:rPr lang="en-US" smtClean="0"/>
              <a:t>5/14/2024</a:t>
            </a:fld>
            <a:endParaRPr lang="en-US"/>
          </a:p>
        </p:txBody>
      </p:sp>
      <p:sp>
        <p:nvSpPr>
          <p:cNvPr id="5" name="Footer Placeholder 4">
            <a:extLst>
              <a:ext uri="{FF2B5EF4-FFF2-40B4-BE49-F238E27FC236}">
                <a16:creationId xmlns:a16="http://schemas.microsoft.com/office/drawing/2014/main" id="{5A88CA6B-3FCF-73AD-2F08-30A6CEC20C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6A860C-1BFC-5A3F-5CF0-3C1822C44AB0}"/>
              </a:ext>
            </a:extLst>
          </p:cNvPr>
          <p:cNvSpPr>
            <a:spLocks noGrp="1"/>
          </p:cNvSpPr>
          <p:nvPr>
            <p:ph type="sldNum" sz="quarter" idx="12"/>
          </p:nvPr>
        </p:nvSpPr>
        <p:spPr/>
        <p:txBody>
          <a:bodyPr/>
          <a:lstStyle/>
          <a:p>
            <a:fld id="{421D6B5D-C1F9-4D1C-8722-63DE57D86C9C}" type="slidenum">
              <a:rPr lang="en-US" smtClean="0"/>
              <a:t>‹#›</a:t>
            </a:fld>
            <a:endParaRPr lang="en-US"/>
          </a:p>
        </p:txBody>
      </p:sp>
    </p:spTree>
    <p:extLst>
      <p:ext uri="{BB962C8B-B14F-4D97-AF65-F5344CB8AC3E}">
        <p14:creationId xmlns:p14="http://schemas.microsoft.com/office/powerpoint/2010/main" val="38779728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1B34996-48AB-E5FD-86A1-E38AA39D6A8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CC0ABE9-02DE-FA3F-4C6A-9B9ADFDA28A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02553E-86C9-3EF0-7C66-1F67471CB423}"/>
              </a:ext>
            </a:extLst>
          </p:cNvPr>
          <p:cNvSpPr>
            <a:spLocks noGrp="1"/>
          </p:cNvSpPr>
          <p:nvPr>
            <p:ph type="dt" sz="half" idx="10"/>
          </p:nvPr>
        </p:nvSpPr>
        <p:spPr/>
        <p:txBody>
          <a:bodyPr/>
          <a:lstStyle/>
          <a:p>
            <a:fld id="{CA2918CB-FF20-46D7-BE3C-FDFCCD2509F2}" type="datetime1">
              <a:rPr lang="en-US" smtClean="0"/>
              <a:t>5/14/2024</a:t>
            </a:fld>
            <a:endParaRPr lang="en-US"/>
          </a:p>
        </p:txBody>
      </p:sp>
      <p:sp>
        <p:nvSpPr>
          <p:cNvPr id="5" name="Footer Placeholder 4">
            <a:extLst>
              <a:ext uri="{FF2B5EF4-FFF2-40B4-BE49-F238E27FC236}">
                <a16:creationId xmlns:a16="http://schemas.microsoft.com/office/drawing/2014/main" id="{F9349EC8-A922-FD46-7201-0126C960F8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1D0644-0ACA-BE5D-847D-CA8588CD4614}"/>
              </a:ext>
            </a:extLst>
          </p:cNvPr>
          <p:cNvSpPr>
            <a:spLocks noGrp="1"/>
          </p:cNvSpPr>
          <p:nvPr>
            <p:ph type="sldNum" sz="quarter" idx="12"/>
          </p:nvPr>
        </p:nvSpPr>
        <p:spPr/>
        <p:txBody>
          <a:bodyPr/>
          <a:lstStyle/>
          <a:p>
            <a:fld id="{421D6B5D-C1F9-4D1C-8722-63DE57D86C9C}" type="slidenum">
              <a:rPr lang="en-US" smtClean="0"/>
              <a:t>‹#›</a:t>
            </a:fld>
            <a:endParaRPr lang="en-US"/>
          </a:p>
        </p:txBody>
      </p:sp>
    </p:spTree>
    <p:extLst>
      <p:ext uri="{BB962C8B-B14F-4D97-AF65-F5344CB8AC3E}">
        <p14:creationId xmlns:p14="http://schemas.microsoft.com/office/powerpoint/2010/main" val="38612770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CE294-7D69-ECA8-81DA-A7F9E6CF748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34C78FA-49EB-4267-56A8-CB2F2F54B82C}"/>
              </a:ext>
            </a:extLst>
          </p:cNvPr>
          <p:cNvSpPr>
            <a:spLocks noGrp="1"/>
          </p:cNvSpPr>
          <p:nvPr>
            <p:ph type="dt" sz="half" idx="10"/>
          </p:nvPr>
        </p:nvSpPr>
        <p:spPr/>
        <p:txBody>
          <a:bodyPr/>
          <a:lstStyle/>
          <a:p>
            <a:fld id="{8C556C08-D91C-4708-9D53-4092E147648D}" type="datetime1">
              <a:rPr lang="en-US" smtClean="0"/>
              <a:t>5/14/2024</a:t>
            </a:fld>
            <a:endParaRPr lang="en-US"/>
          </a:p>
        </p:txBody>
      </p:sp>
      <p:sp>
        <p:nvSpPr>
          <p:cNvPr id="4" name="Footer Placeholder 3">
            <a:extLst>
              <a:ext uri="{FF2B5EF4-FFF2-40B4-BE49-F238E27FC236}">
                <a16:creationId xmlns:a16="http://schemas.microsoft.com/office/drawing/2014/main" id="{2C895776-18CB-F007-68BA-DA3062D42D3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051580A-E7F1-A4B9-4459-0C4A0B56CD80}"/>
              </a:ext>
            </a:extLst>
          </p:cNvPr>
          <p:cNvSpPr>
            <a:spLocks noGrp="1"/>
          </p:cNvSpPr>
          <p:nvPr>
            <p:ph type="sldNum" sz="quarter" idx="12"/>
          </p:nvPr>
        </p:nvSpPr>
        <p:spPr/>
        <p:txBody>
          <a:bodyPr/>
          <a:lstStyle/>
          <a:p>
            <a:fld id="{4FAB73BC-B049-4115-A692-8D63A059BFB8}" type="slidenum">
              <a:rPr lang="en-US" smtClean="0"/>
              <a:pPr/>
              <a:t>‹#›</a:t>
            </a:fld>
            <a:endParaRPr lang="en-US"/>
          </a:p>
        </p:txBody>
      </p:sp>
      <p:sp>
        <p:nvSpPr>
          <p:cNvPr id="6" name="Rectangle 5">
            <a:extLst>
              <a:ext uri="{FF2B5EF4-FFF2-40B4-BE49-F238E27FC236}">
                <a16:creationId xmlns:a16="http://schemas.microsoft.com/office/drawing/2014/main" id="{FAAEA2C9-3541-A137-6B21-972B8BE38AA0}"/>
              </a:ext>
            </a:extLst>
          </p:cNvPr>
          <p:cNvSpPr/>
          <p:nvPr userDrawn="1"/>
        </p:nvSpPr>
        <p:spPr>
          <a:xfrm>
            <a:off x="161925" y="136525"/>
            <a:ext cx="11601450" cy="1225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9845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E539F-FB36-35DA-51C1-05F4B1B0B0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573A612-147E-9548-0D96-2C9090953D5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458CC6-4F28-7678-5F4F-E5FB8D58B727}"/>
              </a:ext>
            </a:extLst>
          </p:cNvPr>
          <p:cNvSpPr>
            <a:spLocks noGrp="1"/>
          </p:cNvSpPr>
          <p:nvPr>
            <p:ph type="dt" sz="half" idx="10"/>
          </p:nvPr>
        </p:nvSpPr>
        <p:spPr/>
        <p:txBody>
          <a:bodyPr/>
          <a:lstStyle/>
          <a:p>
            <a:fld id="{5D8B5021-9063-495E-94D3-D4C197EC2086}" type="datetime1">
              <a:rPr lang="en-US" smtClean="0"/>
              <a:t>5/14/2024</a:t>
            </a:fld>
            <a:endParaRPr lang="en-US"/>
          </a:p>
        </p:txBody>
      </p:sp>
      <p:sp>
        <p:nvSpPr>
          <p:cNvPr id="5" name="Footer Placeholder 4">
            <a:extLst>
              <a:ext uri="{FF2B5EF4-FFF2-40B4-BE49-F238E27FC236}">
                <a16:creationId xmlns:a16="http://schemas.microsoft.com/office/drawing/2014/main" id="{AF397497-0E04-DB18-C272-6F535812E3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2E786F-1463-50F8-3F8F-E172720CF6F3}"/>
              </a:ext>
            </a:extLst>
          </p:cNvPr>
          <p:cNvSpPr>
            <a:spLocks noGrp="1"/>
          </p:cNvSpPr>
          <p:nvPr>
            <p:ph type="sldNum" sz="quarter" idx="12"/>
          </p:nvPr>
        </p:nvSpPr>
        <p:spPr/>
        <p:txBody>
          <a:bodyPr/>
          <a:lstStyle/>
          <a:p>
            <a:fld id="{421D6B5D-C1F9-4D1C-8722-63DE57D86C9C}" type="slidenum">
              <a:rPr lang="en-US" smtClean="0"/>
              <a:t>‹#›</a:t>
            </a:fld>
            <a:endParaRPr lang="en-US"/>
          </a:p>
        </p:txBody>
      </p:sp>
    </p:spTree>
    <p:extLst>
      <p:ext uri="{BB962C8B-B14F-4D97-AF65-F5344CB8AC3E}">
        <p14:creationId xmlns:p14="http://schemas.microsoft.com/office/powerpoint/2010/main" val="38494915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F275E-58E4-C20B-6CCA-08F537BC080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9C2DEBE-4814-9113-FFAD-BB125180311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CFF0FE8-733C-23C4-F8E6-4445CD0A8441}"/>
              </a:ext>
            </a:extLst>
          </p:cNvPr>
          <p:cNvSpPr>
            <a:spLocks noGrp="1"/>
          </p:cNvSpPr>
          <p:nvPr>
            <p:ph type="dt" sz="half" idx="10"/>
          </p:nvPr>
        </p:nvSpPr>
        <p:spPr/>
        <p:txBody>
          <a:bodyPr/>
          <a:lstStyle/>
          <a:p>
            <a:fld id="{69D7CC94-F28B-4634-89C6-29BC031D3645}" type="datetime1">
              <a:rPr lang="en-US" smtClean="0"/>
              <a:t>5/14/2024</a:t>
            </a:fld>
            <a:endParaRPr lang="en-US"/>
          </a:p>
        </p:txBody>
      </p:sp>
      <p:sp>
        <p:nvSpPr>
          <p:cNvPr id="5" name="Footer Placeholder 4">
            <a:extLst>
              <a:ext uri="{FF2B5EF4-FFF2-40B4-BE49-F238E27FC236}">
                <a16:creationId xmlns:a16="http://schemas.microsoft.com/office/drawing/2014/main" id="{69EC8E6C-D1E5-BEF8-56F9-5B6EECABF0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9DE516-A4AC-A694-15E4-61F95FBCCE3D}"/>
              </a:ext>
            </a:extLst>
          </p:cNvPr>
          <p:cNvSpPr>
            <a:spLocks noGrp="1"/>
          </p:cNvSpPr>
          <p:nvPr>
            <p:ph type="sldNum" sz="quarter" idx="12"/>
          </p:nvPr>
        </p:nvSpPr>
        <p:spPr/>
        <p:txBody>
          <a:bodyPr/>
          <a:lstStyle/>
          <a:p>
            <a:fld id="{421D6B5D-C1F9-4D1C-8722-63DE57D86C9C}" type="slidenum">
              <a:rPr lang="en-US" smtClean="0"/>
              <a:t>‹#›</a:t>
            </a:fld>
            <a:endParaRPr lang="en-US"/>
          </a:p>
        </p:txBody>
      </p:sp>
    </p:spTree>
    <p:extLst>
      <p:ext uri="{BB962C8B-B14F-4D97-AF65-F5344CB8AC3E}">
        <p14:creationId xmlns:p14="http://schemas.microsoft.com/office/powerpoint/2010/main" val="2839555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04F13-C17A-D7FF-8FA9-3541D24BED2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F2498B-1423-52CD-110A-7C8D596E79C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B4542F9-BB41-A618-A357-712CC60DB07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B3E135F-9B70-8C9B-FA73-9B0E9035BF78}"/>
              </a:ext>
            </a:extLst>
          </p:cNvPr>
          <p:cNvSpPr>
            <a:spLocks noGrp="1"/>
          </p:cNvSpPr>
          <p:nvPr>
            <p:ph type="dt" sz="half" idx="10"/>
          </p:nvPr>
        </p:nvSpPr>
        <p:spPr/>
        <p:txBody>
          <a:bodyPr/>
          <a:lstStyle/>
          <a:p>
            <a:fld id="{D8B5C229-2C59-4488-AF74-852D647AA983}" type="datetime1">
              <a:rPr lang="en-US" smtClean="0"/>
              <a:t>5/14/2024</a:t>
            </a:fld>
            <a:endParaRPr lang="en-US"/>
          </a:p>
        </p:txBody>
      </p:sp>
      <p:sp>
        <p:nvSpPr>
          <p:cNvPr id="6" name="Footer Placeholder 5">
            <a:extLst>
              <a:ext uri="{FF2B5EF4-FFF2-40B4-BE49-F238E27FC236}">
                <a16:creationId xmlns:a16="http://schemas.microsoft.com/office/drawing/2014/main" id="{D3A268F1-E228-1B51-4D60-F395CE1F36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531187-A28A-EAF0-13E1-447968E10236}"/>
              </a:ext>
            </a:extLst>
          </p:cNvPr>
          <p:cNvSpPr>
            <a:spLocks noGrp="1"/>
          </p:cNvSpPr>
          <p:nvPr>
            <p:ph type="sldNum" sz="quarter" idx="12"/>
          </p:nvPr>
        </p:nvSpPr>
        <p:spPr/>
        <p:txBody>
          <a:bodyPr/>
          <a:lstStyle/>
          <a:p>
            <a:fld id="{421D6B5D-C1F9-4D1C-8722-63DE57D86C9C}" type="slidenum">
              <a:rPr lang="en-US" smtClean="0"/>
              <a:t>‹#›</a:t>
            </a:fld>
            <a:endParaRPr lang="en-US"/>
          </a:p>
        </p:txBody>
      </p:sp>
    </p:spTree>
    <p:extLst>
      <p:ext uri="{BB962C8B-B14F-4D97-AF65-F5344CB8AC3E}">
        <p14:creationId xmlns:p14="http://schemas.microsoft.com/office/powerpoint/2010/main" val="3698676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221B3-62D4-C2D1-9298-DF480DCC971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2D4372D-E48E-689B-4264-3AA76288C2C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4C180CE-0AF5-C115-4BBA-7DF3F4AADB6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7DBFEB1-0E93-56B8-6FB0-B1ADA133CF1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795F43-324B-DCF3-78D8-8E17DBD1DB8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D3091F7-9AB3-8ECB-7258-7990476F1CE2}"/>
              </a:ext>
            </a:extLst>
          </p:cNvPr>
          <p:cNvSpPr>
            <a:spLocks noGrp="1"/>
          </p:cNvSpPr>
          <p:nvPr>
            <p:ph type="dt" sz="half" idx="10"/>
          </p:nvPr>
        </p:nvSpPr>
        <p:spPr/>
        <p:txBody>
          <a:bodyPr/>
          <a:lstStyle/>
          <a:p>
            <a:fld id="{C2062041-D641-4887-B48A-6541B9FBCBCC}" type="datetime1">
              <a:rPr lang="en-US" smtClean="0"/>
              <a:t>5/14/2024</a:t>
            </a:fld>
            <a:endParaRPr lang="en-US"/>
          </a:p>
        </p:txBody>
      </p:sp>
      <p:sp>
        <p:nvSpPr>
          <p:cNvPr id="8" name="Footer Placeholder 7">
            <a:extLst>
              <a:ext uri="{FF2B5EF4-FFF2-40B4-BE49-F238E27FC236}">
                <a16:creationId xmlns:a16="http://schemas.microsoft.com/office/drawing/2014/main" id="{32E567CC-1BBB-8C18-822A-74205D7D363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3F75BCF-6E14-EC77-5358-3052C0CA1B8D}"/>
              </a:ext>
            </a:extLst>
          </p:cNvPr>
          <p:cNvSpPr>
            <a:spLocks noGrp="1"/>
          </p:cNvSpPr>
          <p:nvPr>
            <p:ph type="sldNum" sz="quarter" idx="12"/>
          </p:nvPr>
        </p:nvSpPr>
        <p:spPr/>
        <p:txBody>
          <a:bodyPr/>
          <a:lstStyle/>
          <a:p>
            <a:fld id="{421D6B5D-C1F9-4D1C-8722-63DE57D86C9C}" type="slidenum">
              <a:rPr lang="en-US" smtClean="0"/>
              <a:t>‹#›</a:t>
            </a:fld>
            <a:endParaRPr lang="en-US"/>
          </a:p>
        </p:txBody>
      </p:sp>
    </p:spTree>
    <p:extLst>
      <p:ext uri="{BB962C8B-B14F-4D97-AF65-F5344CB8AC3E}">
        <p14:creationId xmlns:p14="http://schemas.microsoft.com/office/powerpoint/2010/main" val="1027497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460E3-E2C4-8B20-599B-6855201FD67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8274DEE-5922-F07C-CA86-CAB72557049A}"/>
              </a:ext>
            </a:extLst>
          </p:cNvPr>
          <p:cNvSpPr>
            <a:spLocks noGrp="1"/>
          </p:cNvSpPr>
          <p:nvPr>
            <p:ph type="dt" sz="half" idx="10"/>
          </p:nvPr>
        </p:nvSpPr>
        <p:spPr/>
        <p:txBody>
          <a:bodyPr/>
          <a:lstStyle/>
          <a:p>
            <a:fld id="{7CD86C61-D5DC-4C77-9494-E9951B50928C}" type="datetime1">
              <a:rPr lang="en-US" smtClean="0"/>
              <a:t>5/14/2024</a:t>
            </a:fld>
            <a:endParaRPr lang="en-US"/>
          </a:p>
        </p:txBody>
      </p:sp>
      <p:sp>
        <p:nvSpPr>
          <p:cNvPr id="4" name="Footer Placeholder 3">
            <a:extLst>
              <a:ext uri="{FF2B5EF4-FFF2-40B4-BE49-F238E27FC236}">
                <a16:creationId xmlns:a16="http://schemas.microsoft.com/office/drawing/2014/main" id="{3C42EBFD-B008-3981-43A1-864A1EA3885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6B9AF1E-2F71-68DA-7CA6-3D4D974DECD7}"/>
              </a:ext>
            </a:extLst>
          </p:cNvPr>
          <p:cNvSpPr>
            <a:spLocks noGrp="1"/>
          </p:cNvSpPr>
          <p:nvPr>
            <p:ph type="sldNum" sz="quarter" idx="12"/>
          </p:nvPr>
        </p:nvSpPr>
        <p:spPr/>
        <p:txBody>
          <a:bodyPr/>
          <a:lstStyle/>
          <a:p>
            <a:fld id="{421D6B5D-C1F9-4D1C-8722-63DE57D86C9C}" type="slidenum">
              <a:rPr lang="en-US" smtClean="0"/>
              <a:t>‹#›</a:t>
            </a:fld>
            <a:endParaRPr lang="en-US"/>
          </a:p>
        </p:txBody>
      </p:sp>
    </p:spTree>
    <p:extLst>
      <p:ext uri="{BB962C8B-B14F-4D97-AF65-F5344CB8AC3E}">
        <p14:creationId xmlns:p14="http://schemas.microsoft.com/office/powerpoint/2010/main" val="2308673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7D13F34-02E1-8225-4094-62977D85CFAC}"/>
              </a:ext>
            </a:extLst>
          </p:cNvPr>
          <p:cNvSpPr>
            <a:spLocks noGrp="1"/>
          </p:cNvSpPr>
          <p:nvPr>
            <p:ph type="dt" sz="half" idx="10"/>
          </p:nvPr>
        </p:nvSpPr>
        <p:spPr/>
        <p:txBody>
          <a:bodyPr/>
          <a:lstStyle/>
          <a:p>
            <a:fld id="{651E86C7-DE6B-47E6-A00E-B54BF09023C8}" type="datetime1">
              <a:rPr lang="en-US" smtClean="0"/>
              <a:t>5/14/2024</a:t>
            </a:fld>
            <a:endParaRPr lang="en-US"/>
          </a:p>
        </p:txBody>
      </p:sp>
      <p:sp>
        <p:nvSpPr>
          <p:cNvPr id="3" name="Footer Placeholder 2">
            <a:extLst>
              <a:ext uri="{FF2B5EF4-FFF2-40B4-BE49-F238E27FC236}">
                <a16:creationId xmlns:a16="http://schemas.microsoft.com/office/drawing/2014/main" id="{B6A23DF8-7B68-9A58-CBDA-99CB937AA37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429D048-5D8E-5571-B972-56A10EC84CE0}"/>
              </a:ext>
            </a:extLst>
          </p:cNvPr>
          <p:cNvSpPr>
            <a:spLocks noGrp="1"/>
          </p:cNvSpPr>
          <p:nvPr>
            <p:ph type="sldNum" sz="quarter" idx="12"/>
          </p:nvPr>
        </p:nvSpPr>
        <p:spPr/>
        <p:txBody>
          <a:bodyPr/>
          <a:lstStyle/>
          <a:p>
            <a:fld id="{421D6B5D-C1F9-4D1C-8722-63DE57D86C9C}" type="slidenum">
              <a:rPr lang="en-US" smtClean="0"/>
              <a:t>‹#›</a:t>
            </a:fld>
            <a:endParaRPr lang="en-US"/>
          </a:p>
        </p:txBody>
      </p:sp>
    </p:spTree>
    <p:extLst>
      <p:ext uri="{BB962C8B-B14F-4D97-AF65-F5344CB8AC3E}">
        <p14:creationId xmlns:p14="http://schemas.microsoft.com/office/powerpoint/2010/main" val="24851729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43602-62F8-01C6-5889-670A60E694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2170514-7AB1-04AB-1306-5CFF83E338A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84E0457-A723-DE3C-44CF-C873CE0E04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23DE5F2-FC67-D941-415B-BDB98AEB4108}"/>
              </a:ext>
            </a:extLst>
          </p:cNvPr>
          <p:cNvSpPr>
            <a:spLocks noGrp="1"/>
          </p:cNvSpPr>
          <p:nvPr>
            <p:ph type="dt" sz="half" idx="10"/>
          </p:nvPr>
        </p:nvSpPr>
        <p:spPr/>
        <p:txBody>
          <a:bodyPr/>
          <a:lstStyle/>
          <a:p>
            <a:fld id="{D18C1C9F-4DD8-4510-AD29-EAFE62B606B1}" type="datetime1">
              <a:rPr lang="en-US" smtClean="0"/>
              <a:t>5/14/2024</a:t>
            </a:fld>
            <a:endParaRPr lang="en-US"/>
          </a:p>
        </p:txBody>
      </p:sp>
      <p:sp>
        <p:nvSpPr>
          <p:cNvPr id="6" name="Footer Placeholder 5">
            <a:extLst>
              <a:ext uri="{FF2B5EF4-FFF2-40B4-BE49-F238E27FC236}">
                <a16:creationId xmlns:a16="http://schemas.microsoft.com/office/drawing/2014/main" id="{D1ECF8C7-F7B4-401F-3D78-6C8825140D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FA4EC6-50CB-EAFB-BB44-CF8901600764}"/>
              </a:ext>
            </a:extLst>
          </p:cNvPr>
          <p:cNvSpPr>
            <a:spLocks noGrp="1"/>
          </p:cNvSpPr>
          <p:nvPr>
            <p:ph type="sldNum" sz="quarter" idx="12"/>
          </p:nvPr>
        </p:nvSpPr>
        <p:spPr/>
        <p:txBody>
          <a:bodyPr/>
          <a:lstStyle/>
          <a:p>
            <a:fld id="{421D6B5D-C1F9-4D1C-8722-63DE57D86C9C}" type="slidenum">
              <a:rPr lang="en-US" smtClean="0"/>
              <a:t>‹#›</a:t>
            </a:fld>
            <a:endParaRPr lang="en-US"/>
          </a:p>
        </p:txBody>
      </p:sp>
    </p:spTree>
    <p:extLst>
      <p:ext uri="{BB962C8B-B14F-4D97-AF65-F5344CB8AC3E}">
        <p14:creationId xmlns:p14="http://schemas.microsoft.com/office/powerpoint/2010/main" val="31935217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4650B-0F77-B783-98E4-AF65C8D5C1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09AD191-0E82-D712-A805-600CC06AAA6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3902352-2089-115F-140A-16D9C495DB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BF55913-CA41-69A4-C97A-275739F938DF}"/>
              </a:ext>
            </a:extLst>
          </p:cNvPr>
          <p:cNvSpPr>
            <a:spLocks noGrp="1"/>
          </p:cNvSpPr>
          <p:nvPr>
            <p:ph type="dt" sz="half" idx="10"/>
          </p:nvPr>
        </p:nvSpPr>
        <p:spPr/>
        <p:txBody>
          <a:bodyPr/>
          <a:lstStyle/>
          <a:p>
            <a:fld id="{80B3B0B1-B498-435E-9768-41DDF25C6683}" type="datetime1">
              <a:rPr lang="en-US" smtClean="0"/>
              <a:t>5/14/2024</a:t>
            </a:fld>
            <a:endParaRPr lang="en-US"/>
          </a:p>
        </p:txBody>
      </p:sp>
      <p:sp>
        <p:nvSpPr>
          <p:cNvPr id="6" name="Footer Placeholder 5">
            <a:extLst>
              <a:ext uri="{FF2B5EF4-FFF2-40B4-BE49-F238E27FC236}">
                <a16:creationId xmlns:a16="http://schemas.microsoft.com/office/drawing/2014/main" id="{94B9A990-4E8C-2979-E6F5-52030B2B0F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A8CC66-8C45-C1EE-0848-EFF9ABCE4EAF}"/>
              </a:ext>
            </a:extLst>
          </p:cNvPr>
          <p:cNvSpPr>
            <a:spLocks noGrp="1"/>
          </p:cNvSpPr>
          <p:nvPr>
            <p:ph type="sldNum" sz="quarter" idx="12"/>
          </p:nvPr>
        </p:nvSpPr>
        <p:spPr/>
        <p:txBody>
          <a:bodyPr/>
          <a:lstStyle/>
          <a:p>
            <a:fld id="{421D6B5D-C1F9-4D1C-8722-63DE57D86C9C}" type="slidenum">
              <a:rPr lang="en-US" smtClean="0"/>
              <a:t>‹#›</a:t>
            </a:fld>
            <a:endParaRPr lang="en-US"/>
          </a:p>
        </p:txBody>
      </p:sp>
    </p:spTree>
    <p:extLst>
      <p:ext uri="{BB962C8B-B14F-4D97-AF65-F5344CB8AC3E}">
        <p14:creationId xmlns:p14="http://schemas.microsoft.com/office/powerpoint/2010/main" val="12402280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AAB2F0E-C44C-13BB-BA5F-74CDDF5A55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DE9ABAA-F44B-F56E-5CD2-1168211728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D229FA-0DF4-AFD0-095F-625437D770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DA9A96-82AE-4C6A-946E-C06D8A74B667}" type="datetime1">
              <a:rPr lang="en-US" smtClean="0"/>
              <a:t>5/14/2024</a:t>
            </a:fld>
            <a:endParaRPr lang="en-US"/>
          </a:p>
        </p:txBody>
      </p:sp>
      <p:sp>
        <p:nvSpPr>
          <p:cNvPr id="5" name="Footer Placeholder 4">
            <a:extLst>
              <a:ext uri="{FF2B5EF4-FFF2-40B4-BE49-F238E27FC236}">
                <a16:creationId xmlns:a16="http://schemas.microsoft.com/office/drawing/2014/main" id="{92DD20DA-EA5F-66F7-2728-D64BF9C0BA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1FC4727-45A7-23EF-C772-F175D02C717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1D6B5D-C1F9-4D1C-8722-63DE57D86C9C}" type="slidenum">
              <a:rPr lang="en-US" smtClean="0"/>
              <a:t>‹#›</a:t>
            </a:fld>
            <a:endParaRPr lang="en-US"/>
          </a:p>
        </p:txBody>
      </p:sp>
    </p:spTree>
    <p:extLst>
      <p:ext uri="{BB962C8B-B14F-4D97-AF65-F5344CB8AC3E}">
        <p14:creationId xmlns:p14="http://schemas.microsoft.com/office/powerpoint/2010/main" val="31843136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gavilan.edu/about/trustees_orientation/acad_af_docs/Re-Envisioning-Academic-Affairs-QA-updated-5.6.24.pdf" TargetMode="Externa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BE4B8-155D-2644-4708-A9DB82D9CCC4}"/>
              </a:ext>
            </a:extLst>
          </p:cNvPr>
          <p:cNvSpPr>
            <a:spLocks noGrp="1"/>
          </p:cNvSpPr>
          <p:nvPr>
            <p:ph type="title"/>
          </p:nvPr>
        </p:nvSpPr>
        <p:spPr>
          <a:xfrm>
            <a:off x="838200" y="578189"/>
            <a:ext cx="10515600" cy="1325563"/>
          </a:xfrm>
        </p:spPr>
        <p:txBody>
          <a:bodyPr/>
          <a:lstStyle/>
          <a:p>
            <a:pPr algn="ctr"/>
            <a:r>
              <a:rPr lang="en-US">
                <a:latin typeface="Times New Roman" panose="02020603050405020304" pitchFamily="18" charset="0"/>
                <a:cs typeface="Times New Roman" panose="02020603050405020304" pitchFamily="18" charset="0"/>
              </a:rPr>
              <a:t>Re-Envisioning Academic Affairs</a:t>
            </a:r>
          </a:p>
        </p:txBody>
      </p:sp>
      <p:pic>
        <p:nvPicPr>
          <p:cNvPr id="9218" name="Picture 2" descr="management-is-me: Company Reorganization: How to Stay Employed">
            <a:extLst>
              <a:ext uri="{FF2B5EF4-FFF2-40B4-BE49-F238E27FC236}">
                <a16:creationId xmlns:a16="http://schemas.microsoft.com/office/drawing/2014/main" id="{B6D260D3-155C-E605-1B8D-E118B582F7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4045" y="2343734"/>
            <a:ext cx="3978375" cy="2902970"/>
          </a:xfrm>
          <a:prstGeom prst="rect">
            <a:avLst/>
          </a:prstGeom>
          <a:noFill/>
          <a:effectLst>
            <a:outerShdw blurRad="50800" dist="38100" dir="2700000">
              <a:srgbClr val="000000">
                <a:alpha val="40000"/>
              </a:srgbClr>
            </a:outerShdw>
          </a:effectLst>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2C40AF15-8DB9-D358-5714-9BA9FA897D52}"/>
              </a:ext>
            </a:extLst>
          </p:cNvPr>
          <p:cNvSpPr txBox="1">
            <a:spLocks/>
          </p:cNvSpPr>
          <p:nvPr/>
        </p:nvSpPr>
        <p:spPr>
          <a:xfrm>
            <a:off x="728207" y="516731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a:latin typeface="Times New Roman"/>
                <a:cs typeface="Times New Roman"/>
              </a:rPr>
              <a:t>Dr. Moaty Fayek, VP Academic Affairs</a:t>
            </a:r>
          </a:p>
        </p:txBody>
      </p:sp>
      <p:sp>
        <p:nvSpPr>
          <p:cNvPr id="5" name="Slide Number Placeholder 4">
            <a:extLst>
              <a:ext uri="{FF2B5EF4-FFF2-40B4-BE49-F238E27FC236}">
                <a16:creationId xmlns:a16="http://schemas.microsoft.com/office/drawing/2014/main" id="{F3DE0633-8B29-E44A-C222-E61A9B623721}"/>
              </a:ext>
            </a:extLst>
          </p:cNvPr>
          <p:cNvSpPr>
            <a:spLocks noGrp="1"/>
          </p:cNvSpPr>
          <p:nvPr>
            <p:ph type="sldNum" sz="quarter" idx="12"/>
          </p:nvPr>
        </p:nvSpPr>
        <p:spPr/>
        <p:txBody>
          <a:bodyPr/>
          <a:lstStyle/>
          <a:p>
            <a:fld id="{421D6B5D-C1F9-4D1C-8722-63DE57D86C9C}" type="slidenum">
              <a:rPr lang="en-US" smtClean="0"/>
              <a:t>1</a:t>
            </a:fld>
            <a:endParaRPr lang="en-US"/>
          </a:p>
        </p:txBody>
      </p:sp>
    </p:spTree>
    <p:extLst>
      <p:ext uri="{BB962C8B-B14F-4D97-AF65-F5344CB8AC3E}">
        <p14:creationId xmlns:p14="http://schemas.microsoft.com/office/powerpoint/2010/main" val="9157117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5">
            <a:extLst>
              <a:ext uri="{FF2B5EF4-FFF2-40B4-BE49-F238E27FC236}">
                <a16:creationId xmlns:a16="http://schemas.microsoft.com/office/drawing/2014/main" id="{35B8F562-7668-E4B4-8D8E-B42AA7FAF6D4}"/>
              </a:ext>
            </a:extLst>
          </p:cNvPr>
          <p:cNvSpPr>
            <a:spLocks noChangeArrowheads="1"/>
          </p:cNvSpPr>
          <p:nvPr/>
        </p:nvSpPr>
        <p:spPr bwMode="auto">
          <a:xfrm>
            <a:off x="0" y="42454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9" name="Rectangle 22">
            <a:extLst>
              <a:ext uri="{FF2B5EF4-FFF2-40B4-BE49-F238E27FC236}">
                <a16:creationId xmlns:a16="http://schemas.microsoft.com/office/drawing/2014/main" id="{9191B489-6C66-0B57-4CED-C5C80FE900C9}"/>
              </a:ext>
            </a:extLst>
          </p:cNvPr>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Rectangle 14">
            <a:extLst>
              <a:ext uri="{FF2B5EF4-FFF2-40B4-BE49-F238E27FC236}">
                <a16:creationId xmlns:a16="http://schemas.microsoft.com/office/drawing/2014/main" id="{F777A1B1-6670-4C85-B2B0-8A896248CB25}"/>
              </a:ext>
            </a:extLst>
          </p:cNvPr>
          <p:cNvSpPr>
            <a:spLocks noChangeArrowheads="1"/>
          </p:cNvSpPr>
          <p:nvPr/>
        </p:nvSpPr>
        <p:spPr bwMode="auto">
          <a:xfrm>
            <a:off x="3652348" y="1609574"/>
            <a:ext cx="4381500" cy="628434"/>
          </a:xfrm>
          <a:prstGeom prst="rect">
            <a:avLst/>
          </a:prstGeom>
          <a:solidFill>
            <a:schemeClr val="bg1"/>
          </a:solidFill>
          <a:ln w="12700">
            <a:solidFill>
              <a:srgbClr val="09101D"/>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Nursing Program (RN, LVN, CNA)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Rectangle 11">
            <a:extLst>
              <a:ext uri="{FF2B5EF4-FFF2-40B4-BE49-F238E27FC236}">
                <a16:creationId xmlns:a16="http://schemas.microsoft.com/office/drawing/2014/main" id="{DCCBB1F0-0C01-D5B9-7B86-1412B2E2E821}"/>
              </a:ext>
            </a:extLst>
          </p:cNvPr>
          <p:cNvSpPr>
            <a:spLocks noChangeArrowheads="1"/>
          </p:cNvSpPr>
          <p:nvPr/>
        </p:nvSpPr>
        <p:spPr bwMode="auto">
          <a:xfrm>
            <a:off x="4526171" y="5366653"/>
            <a:ext cx="2633853" cy="1066801"/>
          </a:xfrm>
          <a:prstGeom prst="rect">
            <a:avLst/>
          </a:prstGeom>
          <a:solidFill>
            <a:schemeClr val="bg1"/>
          </a:solidFill>
          <a:ln w="3810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ltLang="en-US" sz="1400" b="1">
                <a:solidFill>
                  <a:schemeClr val="tx1"/>
                </a:solidFill>
                <a:highlight>
                  <a:srgbClr val="FFFF00"/>
                </a:highlight>
                <a:latin typeface="Times New Roman"/>
                <a:cs typeface="Times New Roman"/>
              </a:rPr>
              <a:t>*Medical Programs (Convert CMA into a Credit/Non-credit program)</a:t>
            </a:r>
          </a:p>
        </p:txBody>
      </p:sp>
      <p:sp>
        <p:nvSpPr>
          <p:cNvPr id="9" name="Rectangle 9">
            <a:extLst>
              <a:ext uri="{FF2B5EF4-FFF2-40B4-BE49-F238E27FC236}">
                <a16:creationId xmlns:a16="http://schemas.microsoft.com/office/drawing/2014/main" id="{1F513321-C396-7945-7FC5-A12E0136FBC7}"/>
              </a:ext>
            </a:extLst>
          </p:cNvPr>
          <p:cNvSpPr>
            <a:spLocks noChangeArrowheads="1"/>
          </p:cNvSpPr>
          <p:nvPr/>
        </p:nvSpPr>
        <p:spPr bwMode="auto">
          <a:xfrm>
            <a:off x="3652348" y="2962118"/>
            <a:ext cx="4381500" cy="733425"/>
          </a:xfrm>
          <a:prstGeom prst="rect">
            <a:avLst/>
          </a:prstGeom>
          <a:solidFill>
            <a:schemeClr val="bg1"/>
          </a:solidFill>
          <a:ln w="12700">
            <a:solidFill>
              <a:srgbClr val="09101D"/>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Director of Athletics, Kinesiology &amp; Health Education</a:t>
            </a:r>
            <a:endParaRPr kumimoji="0" lang="en-US" altLang="en-US" sz="400" b="1" i="0" u="none" strike="noStrike" cap="none" normalizeH="0" baseline="0">
              <a:ln>
                <a:noFill/>
              </a:ln>
              <a:solidFill>
                <a:srgbClr val="0070C0"/>
              </a:solidFill>
              <a:effectLst/>
            </a:endParaRPr>
          </a:p>
        </p:txBody>
      </p:sp>
      <p:sp>
        <p:nvSpPr>
          <p:cNvPr id="12" name="Rectangle 6">
            <a:extLst>
              <a:ext uri="{FF2B5EF4-FFF2-40B4-BE49-F238E27FC236}">
                <a16:creationId xmlns:a16="http://schemas.microsoft.com/office/drawing/2014/main" id="{87F431B7-254B-49DF-BAC8-A91D38E66ED4}"/>
              </a:ext>
            </a:extLst>
          </p:cNvPr>
          <p:cNvSpPr>
            <a:spLocks noChangeArrowheads="1"/>
          </p:cNvSpPr>
          <p:nvPr/>
        </p:nvSpPr>
        <p:spPr bwMode="auto">
          <a:xfrm>
            <a:off x="4069641" y="4533604"/>
            <a:ext cx="3660366" cy="616829"/>
          </a:xfrm>
          <a:prstGeom prst="rect">
            <a:avLst/>
          </a:prstGeom>
          <a:solidFill>
            <a:schemeClr val="bg1"/>
          </a:solidFill>
          <a:ln w="12700">
            <a:solidFill>
              <a:srgbClr val="09101D"/>
            </a:solidFill>
            <a:miter lim="800000"/>
            <a:headEnd/>
            <a:tailEnd/>
          </a:ln>
        </p:spPr>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pPr>
            <a:r>
              <a:rPr lang="en-US" altLang="en-US" sz="1400" b="1">
                <a:latin typeface="Times New Roman" panose="02020603050405020304" pitchFamily="18" charset="0"/>
                <a:cs typeface="Times New Roman" panose="02020603050405020304" pitchFamily="18" charset="0"/>
              </a:rPr>
              <a:t>Kinesiology Health Programs</a:t>
            </a:r>
          </a:p>
        </p:txBody>
      </p:sp>
      <p:sp>
        <p:nvSpPr>
          <p:cNvPr id="14" name="Rectangle 5">
            <a:extLst>
              <a:ext uri="{FF2B5EF4-FFF2-40B4-BE49-F238E27FC236}">
                <a16:creationId xmlns:a16="http://schemas.microsoft.com/office/drawing/2014/main" id="{0539844C-7C45-7666-1741-F2624A27E9FC}"/>
              </a:ext>
            </a:extLst>
          </p:cNvPr>
          <p:cNvSpPr>
            <a:spLocks noChangeArrowheads="1"/>
          </p:cNvSpPr>
          <p:nvPr/>
        </p:nvSpPr>
        <p:spPr bwMode="auto">
          <a:xfrm>
            <a:off x="2241250" y="424546"/>
            <a:ext cx="7445403" cy="1066800"/>
          </a:xfrm>
          <a:prstGeom prst="rect">
            <a:avLst/>
          </a:prstGeom>
          <a:solidFill>
            <a:srgbClr val="FFF2CC"/>
          </a:solidFill>
          <a:ln w="12700">
            <a:solidFill>
              <a:schemeClr val="tx1"/>
            </a:solidFill>
            <a:miter lim="800000"/>
            <a:headEnd/>
            <a:tailEnd/>
          </a:ln>
        </p:spPr>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pPr>
            <a:r>
              <a:rPr lang="en-US" altLang="en-US" b="1">
                <a:latin typeface="Times New Roman"/>
                <a:cs typeface="Times New Roman"/>
              </a:rPr>
              <a:t>Allied Health, Nursing, Athletics &amp; Kinesiology</a:t>
            </a:r>
          </a:p>
          <a:p>
            <a:pPr algn="ctr" eaLnBrk="0" fontAlgn="base" hangingPunct="0">
              <a:spcBef>
                <a:spcPct val="0"/>
              </a:spcBef>
              <a:spcAft>
                <a:spcPct val="0"/>
              </a:spcAft>
            </a:pPr>
            <a:r>
              <a:rPr lang="en-US" altLang="en-US" b="1" u="sng">
                <a:solidFill>
                  <a:srgbClr val="002060"/>
                </a:solidFill>
                <a:highlight>
                  <a:srgbClr val="FFFF00"/>
                </a:highlight>
                <a:latin typeface="Times New Roman"/>
                <a:cs typeface="Times New Roman"/>
              </a:rPr>
              <a:t>Dean</a:t>
            </a:r>
            <a:r>
              <a:rPr lang="en-US" altLang="en-US" b="1">
                <a:solidFill>
                  <a:srgbClr val="002060"/>
                </a:solidFill>
                <a:latin typeface="Times New Roman"/>
                <a:cs typeface="Times New Roman"/>
              </a:rPr>
              <a:t>:</a:t>
            </a:r>
            <a:r>
              <a:rPr lang="en-US" altLang="en-US" b="1">
                <a:latin typeface="Times New Roman"/>
                <a:cs typeface="Times New Roman"/>
              </a:rPr>
              <a:t> Dr. Enna Trevathan</a:t>
            </a:r>
          </a:p>
        </p:txBody>
      </p:sp>
      <p:sp>
        <p:nvSpPr>
          <p:cNvPr id="16" name="Rectangle 2">
            <a:extLst>
              <a:ext uri="{FF2B5EF4-FFF2-40B4-BE49-F238E27FC236}">
                <a16:creationId xmlns:a16="http://schemas.microsoft.com/office/drawing/2014/main" id="{36759612-2847-A040-CB4F-3A36A62FD196}"/>
              </a:ext>
            </a:extLst>
          </p:cNvPr>
          <p:cNvSpPr>
            <a:spLocks noChangeArrowheads="1"/>
          </p:cNvSpPr>
          <p:nvPr/>
        </p:nvSpPr>
        <p:spPr bwMode="auto">
          <a:xfrm>
            <a:off x="4069641" y="3766706"/>
            <a:ext cx="3660366" cy="695735"/>
          </a:xfrm>
          <a:prstGeom prst="rect">
            <a:avLst/>
          </a:prstGeom>
          <a:solidFill>
            <a:schemeClr val="bg1"/>
          </a:solidFill>
          <a:ln w="12700">
            <a:solidFill>
              <a:srgbClr val="09101D"/>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effectLst/>
                <a:latin typeface="Times New Roman" panose="02020603050405020304" pitchFamily="18" charset="0"/>
                <a:ea typeface="Calibri" panose="020F0502020204030204" pitchFamily="34" charset="0"/>
                <a:cs typeface="Times New Roman" panose="02020603050405020304" pitchFamily="18" charset="0"/>
              </a:rPr>
              <a:t>Intercollegiate Sports Fitness Center for Training</a:t>
            </a:r>
            <a:endParaRPr kumimoji="0" lang="en-US" altLang="en-US" sz="1800" b="0" i="0" u="none" strike="noStrike" cap="none" normalizeH="0" baseline="0">
              <a:ln>
                <a:noFill/>
              </a:ln>
              <a:effectLst/>
              <a:latin typeface="Arial" panose="020B0604020202020204" pitchFamily="34" charset="0"/>
            </a:endParaRPr>
          </a:p>
        </p:txBody>
      </p:sp>
      <p:sp>
        <p:nvSpPr>
          <p:cNvPr id="2" name="Rectangle 14">
            <a:extLst>
              <a:ext uri="{FF2B5EF4-FFF2-40B4-BE49-F238E27FC236}">
                <a16:creationId xmlns:a16="http://schemas.microsoft.com/office/drawing/2014/main" id="{6EBD282B-9268-677E-961D-266BA3952687}"/>
              </a:ext>
            </a:extLst>
          </p:cNvPr>
          <p:cNvSpPr>
            <a:spLocks noChangeArrowheads="1"/>
          </p:cNvSpPr>
          <p:nvPr/>
        </p:nvSpPr>
        <p:spPr bwMode="auto">
          <a:xfrm>
            <a:off x="3652348" y="2285741"/>
            <a:ext cx="4381500" cy="628434"/>
          </a:xfrm>
          <a:prstGeom prst="rect">
            <a:avLst/>
          </a:prstGeom>
          <a:solidFill>
            <a:schemeClr val="bg1"/>
          </a:solidFill>
          <a:ln w="12700">
            <a:solidFill>
              <a:srgbClr val="09101D"/>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400" b="1">
                <a:solidFill>
                  <a:srgbClr val="000000"/>
                </a:solidFill>
                <a:latin typeface="Times New Roman"/>
                <a:ea typeface="Calibri" panose="020F0502020204030204" pitchFamily="34" charset="0"/>
                <a:cs typeface="Times New Roman"/>
              </a:rPr>
              <a:t>*</a:t>
            </a:r>
            <a:r>
              <a:rPr kumimoji="0" lang="en-US" altLang="en-US" sz="1400" b="1" i="0" u="none" strike="noStrike" cap="none" normalizeH="0" baseline="0">
                <a:ln>
                  <a:noFill/>
                </a:ln>
                <a:solidFill>
                  <a:srgbClr val="000000"/>
                </a:solidFill>
                <a:effectLst/>
                <a:latin typeface="Times New Roman"/>
                <a:ea typeface="Calibri" panose="020F0502020204030204" pitchFamily="34" charset="0"/>
                <a:cs typeface="Times New Roman"/>
              </a:rPr>
              <a:t>Community Ed Medical Programs</a:t>
            </a:r>
            <a:endParaRPr kumimoji="0" lang="en-US" altLang="en-US" sz="1800" b="0" i="0" u="none" strike="noStrike" cap="none" normalizeH="0" baseline="0">
              <a:ln>
                <a:noFill/>
              </a:ln>
              <a:solidFill>
                <a:schemeClr val="tx1"/>
              </a:solidFill>
              <a:effectLst/>
              <a:latin typeface="Times New Roman"/>
              <a:cs typeface="Times New Roman"/>
            </a:endParaRPr>
          </a:p>
        </p:txBody>
      </p:sp>
    </p:spTree>
    <p:extLst>
      <p:ext uri="{BB962C8B-B14F-4D97-AF65-F5344CB8AC3E}">
        <p14:creationId xmlns:p14="http://schemas.microsoft.com/office/powerpoint/2010/main" val="8486795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3">
            <a:extLst>
              <a:ext uri="{FF2B5EF4-FFF2-40B4-BE49-F238E27FC236}">
                <a16:creationId xmlns:a16="http://schemas.microsoft.com/office/drawing/2014/main" id="{BFAFFC6A-F8F6-6BFC-3CDD-4C59A4AC8B41}"/>
              </a:ext>
            </a:extLst>
          </p:cNvPr>
          <p:cNvSpPr>
            <a:spLocks noChangeArrowheads="1"/>
          </p:cNvSpPr>
          <p:nvPr/>
        </p:nvSpPr>
        <p:spPr bwMode="auto">
          <a:xfrm>
            <a:off x="-1598212" y="564542"/>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7" name="Rectangle 20">
            <a:extLst>
              <a:ext uri="{FF2B5EF4-FFF2-40B4-BE49-F238E27FC236}">
                <a16:creationId xmlns:a16="http://schemas.microsoft.com/office/drawing/2014/main" id="{86AB273E-30BD-3324-1EEA-9C06FDA0FB55}"/>
              </a:ext>
            </a:extLst>
          </p:cNvPr>
          <p:cNvSpPr>
            <a:spLocks noChangeArrowheads="1"/>
          </p:cNvSpPr>
          <p:nvPr/>
        </p:nvSpPr>
        <p:spPr bwMode="auto">
          <a:xfrm>
            <a:off x="-1598212" y="102174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 name="Rectangle 5">
            <a:extLst>
              <a:ext uri="{FF2B5EF4-FFF2-40B4-BE49-F238E27FC236}">
                <a16:creationId xmlns:a16="http://schemas.microsoft.com/office/drawing/2014/main" id="{8BA56E6A-BADA-CEF9-D35E-1A8912E6B234}"/>
              </a:ext>
            </a:extLst>
          </p:cNvPr>
          <p:cNvSpPr>
            <a:spLocks noChangeArrowheads="1"/>
          </p:cNvSpPr>
          <p:nvPr/>
        </p:nvSpPr>
        <p:spPr bwMode="auto">
          <a:xfrm>
            <a:off x="2000780" y="1365016"/>
            <a:ext cx="7787298" cy="1132114"/>
          </a:xfrm>
          <a:prstGeom prst="rect">
            <a:avLst/>
          </a:prstGeom>
          <a:solidFill>
            <a:srgbClr val="FFF2CC"/>
          </a:solidFill>
          <a:ln w="12700">
            <a:solidFill>
              <a:schemeClr val="tx1"/>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Science, Technology, Engineering, Math (STEM)</a:t>
            </a:r>
            <a:endParaRPr kumimoji="0" lang="en-US" altLang="en-US" b="0" i="0" u="none" strike="noStrike" cap="none" normalizeH="0" baseline="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Dean: Jennifer Nari</a:t>
            </a:r>
            <a:endParaRPr kumimoji="0" lang="en-US" altLang="en-US" b="0" i="0" u="none" strike="noStrike" cap="none" normalizeH="0" baseline="0">
              <a:ln>
                <a:noFill/>
              </a:ln>
              <a:solidFill>
                <a:schemeClr val="tx1"/>
              </a:solidFill>
              <a:effectLst/>
              <a:latin typeface="Arial" panose="020B0604020202020204" pitchFamily="34" charset="0"/>
            </a:endParaRPr>
          </a:p>
        </p:txBody>
      </p:sp>
      <p:sp>
        <p:nvSpPr>
          <p:cNvPr id="6" name="Rectangle 14">
            <a:extLst>
              <a:ext uri="{FF2B5EF4-FFF2-40B4-BE49-F238E27FC236}">
                <a16:creationId xmlns:a16="http://schemas.microsoft.com/office/drawing/2014/main" id="{C0F82B07-9EF0-6785-153B-902DD8B82681}"/>
              </a:ext>
            </a:extLst>
          </p:cNvPr>
          <p:cNvSpPr>
            <a:spLocks noChangeArrowheads="1"/>
          </p:cNvSpPr>
          <p:nvPr/>
        </p:nvSpPr>
        <p:spPr bwMode="auto">
          <a:xfrm>
            <a:off x="6714061" y="3725564"/>
            <a:ext cx="1916119" cy="393501"/>
          </a:xfrm>
          <a:prstGeom prst="rect">
            <a:avLst/>
          </a:prstGeom>
          <a:noFill/>
          <a:ln w="12700">
            <a:solidFill>
              <a:srgbClr val="09101D"/>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MESA</a:t>
            </a:r>
            <a:endParaRPr kumimoji="0" lang="en-US" altLang="en-US" sz="1800" b="1" i="0" u="none" strike="noStrike" cap="none" normalizeH="0" baseline="0">
              <a:ln>
                <a:noFill/>
              </a:ln>
              <a:solidFill>
                <a:schemeClr val="tx1"/>
              </a:solidFill>
              <a:effectLst/>
              <a:latin typeface="Arial" panose="020B0604020202020204" pitchFamily="34" charset="0"/>
            </a:endParaRPr>
          </a:p>
        </p:txBody>
      </p:sp>
      <p:sp>
        <p:nvSpPr>
          <p:cNvPr id="12" name="Rectangle 4">
            <a:extLst>
              <a:ext uri="{FF2B5EF4-FFF2-40B4-BE49-F238E27FC236}">
                <a16:creationId xmlns:a16="http://schemas.microsoft.com/office/drawing/2014/main" id="{141575B7-9D73-686D-D9D9-82684531B6D2}"/>
              </a:ext>
            </a:extLst>
          </p:cNvPr>
          <p:cNvSpPr>
            <a:spLocks noChangeArrowheads="1"/>
          </p:cNvSpPr>
          <p:nvPr/>
        </p:nvSpPr>
        <p:spPr bwMode="auto">
          <a:xfrm>
            <a:off x="6714061" y="4244137"/>
            <a:ext cx="1916119" cy="469414"/>
          </a:xfrm>
          <a:prstGeom prst="rect">
            <a:avLst/>
          </a:prstGeom>
          <a:noFill/>
          <a:ln w="12700">
            <a:solidFill>
              <a:srgbClr val="09101D"/>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Math Lab</a:t>
            </a:r>
            <a:endParaRPr kumimoji="0" lang="en-US" altLang="en-US" sz="1800" b="1" i="0" u="none" strike="noStrike" cap="none" normalizeH="0" baseline="0">
              <a:ln>
                <a:noFill/>
              </a:ln>
              <a:solidFill>
                <a:schemeClr val="tx1"/>
              </a:solidFill>
              <a:effectLst/>
              <a:latin typeface="Arial" panose="020B0604020202020204" pitchFamily="34" charset="0"/>
            </a:endParaRPr>
          </a:p>
        </p:txBody>
      </p:sp>
      <p:sp>
        <p:nvSpPr>
          <p:cNvPr id="13" name="Rectangle 3">
            <a:extLst>
              <a:ext uri="{FF2B5EF4-FFF2-40B4-BE49-F238E27FC236}">
                <a16:creationId xmlns:a16="http://schemas.microsoft.com/office/drawing/2014/main" id="{8115727A-B133-384C-CB2A-C769EBD3ABD5}"/>
              </a:ext>
            </a:extLst>
          </p:cNvPr>
          <p:cNvSpPr>
            <a:spLocks noChangeArrowheads="1"/>
          </p:cNvSpPr>
          <p:nvPr/>
        </p:nvSpPr>
        <p:spPr bwMode="auto">
          <a:xfrm>
            <a:off x="6714061" y="3196395"/>
            <a:ext cx="1916119" cy="393501"/>
          </a:xfrm>
          <a:prstGeom prst="rect">
            <a:avLst/>
          </a:prstGeom>
          <a:noFill/>
          <a:ln w="12700">
            <a:solidFill>
              <a:srgbClr val="09101D"/>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STEM Center</a:t>
            </a:r>
            <a:endParaRPr kumimoji="0" lang="en-US" altLang="en-US" sz="1800" b="1" i="0" u="none" strike="noStrike" cap="none" normalizeH="0" baseline="0">
              <a:ln>
                <a:noFill/>
              </a:ln>
              <a:solidFill>
                <a:schemeClr val="tx1"/>
              </a:solidFill>
              <a:effectLst/>
              <a:latin typeface="Arial" panose="020B0604020202020204" pitchFamily="34" charset="0"/>
            </a:endParaRPr>
          </a:p>
        </p:txBody>
      </p:sp>
      <p:sp>
        <p:nvSpPr>
          <p:cNvPr id="15" name="Rectangle 1">
            <a:extLst>
              <a:ext uri="{FF2B5EF4-FFF2-40B4-BE49-F238E27FC236}">
                <a16:creationId xmlns:a16="http://schemas.microsoft.com/office/drawing/2014/main" id="{6C0276C6-3280-BF17-6439-3CD68F0C10D1}"/>
              </a:ext>
            </a:extLst>
          </p:cNvPr>
          <p:cNvSpPr>
            <a:spLocks noChangeArrowheads="1"/>
          </p:cNvSpPr>
          <p:nvPr/>
        </p:nvSpPr>
        <p:spPr bwMode="auto">
          <a:xfrm>
            <a:off x="6714061" y="2689763"/>
            <a:ext cx="1916119" cy="393501"/>
          </a:xfrm>
          <a:prstGeom prst="rect">
            <a:avLst/>
          </a:prstGeom>
          <a:noFill/>
          <a:ln w="12700">
            <a:solidFill>
              <a:srgbClr val="09101D"/>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STEM Grant</a:t>
            </a:r>
            <a:endParaRPr kumimoji="0" lang="en-US" altLang="en-US" sz="1800" b="1" i="0" u="none" strike="noStrike" cap="none" normalizeH="0" baseline="0">
              <a:ln>
                <a:noFill/>
              </a:ln>
              <a:solidFill>
                <a:schemeClr val="tx1"/>
              </a:solidFill>
              <a:effectLst/>
              <a:latin typeface="Arial" panose="020B0604020202020204" pitchFamily="34" charset="0"/>
            </a:endParaRPr>
          </a:p>
        </p:txBody>
      </p:sp>
      <p:sp>
        <p:nvSpPr>
          <p:cNvPr id="19" name="Rectangle 18">
            <a:extLst>
              <a:ext uri="{FF2B5EF4-FFF2-40B4-BE49-F238E27FC236}">
                <a16:creationId xmlns:a16="http://schemas.microsoft.com/office/drawing/2014/main" id="{AC9FEA11-1C2B-A4E8-0EAC-91F94C23172E}"/>
              </a:ext>
            </a:extLst>
          </p:cNvPr>
          <p:cNvSpPr/>
          <p:nvPr/>
        </p:nvSpPr>
        <p:spPr>
          <a:xfrm>
            <a:off x="2627544" y="3200222"/>
            <a:ext cx="3105707" cy="393501"/>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00050">
              <a:lnSpc>
                <a:spcPct val="90000"/>
              </a:lnSpc>
              <a:spcBef>
                <a:spcPct val="0"/>
              </a:spcBef>
              <a:spcAft>
                <a:spcPct val="35000"/>
              </a:spcAft>
            </a:pPr>
            <a:r>
              <a:rPr lang="en-US" sz="1400" b="1">
                <a:solidFill>
                  <a:schemeClr val="tx1"/>
                </a:solidFill>
                <a:latin typeface="Times New Roman" panose="02020603050405020304" pitchFamily="18" charset="0"/>
                <a:cs typeface="Times New Roman" panose="02020603050405020304" pitchFamily="18" charset="0"/>
              </a:rPr>
              <a:t>BIOLOGY</a:t>
            </a:r>
          </a:p>
        </p:txBody>
      </p:sp>
      <p:sp>
        <p:nvSpPr>
          <p:cNvPr id="20" name="Rectangle 19">
            <a:extLst>
              <a:ext uri="{FF2B5EF4-FFF2-40B4-BE49-F238E27FC236}">
                <a16:creationId xmlns:a16="http://schemas.microsoft.com/office/drawing/2014/main" id="{6893F099-66E4-3A78-11F1-7FE08A5DA9ED}"/>
              </a:ext>
            </a:extLst>
          </p:cNvPr>
          <p:cNvSpPr/>
          <p:nvPr/>
        </p:nvSpPr>
        <p:spPr>
          <a:xfrm>
            <a:off x="2620855" y="3710681"/>
            <a:ext cx="3105706" cy="3935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00050">
              <a:lnSpc>
                <a:spcPct val="90000"/>
              </a:lnSpc>
              <a:spcBef>
                <a:spcPct val="0"/>
              </a:spcBef>
              <a:spcAft>
                <a:spcPct val="35000"/>
              </a:spcAft>
            </a:pPr>
            <a:r>
              <a:rPr lang="en-US" sz="1400" b="1">
                <a:solidFill>
                  <a:schemeClr val="tx1"/>
                </a:solidFill>
                <a:latin typeface="Times New Roman" panose="02020603050405020304" pitchFamily="18" charset="0"/>
                <a:cs typeface="Times New Roman" panose="02020603050405020304" pitchFamily="18" charset="0"/>
              </a:rPr>
              <a:t>CHEMISTRY</a:t>
            </a:r>
          </a:p>
        </p:txBody>
      </p:sp>
      <p:sp>
        <p:nvSpPr>
          <p:cNvPr id="28" name="Rectangle 27">
            <a:extLst>
              <a:ext uri="{FF2B5EF4-FFF2-40B4-BE49-F238E27FC236}">
                <a16:creationId xmlns:a16="http://schemas.microsoft.com/office/drawing/2014/main" id="{143602BD-4413-D294-9928-5FBB12173C52}"/>
              </a:ext>
            </a:extLst>
          </p:cNvPr>
          <p:cNvSpPr/>
          <p:nvPr/>
        </p:nvSpPr>
        <p:spPr>
          <a:xfrm>
            <a:off x="2627545" y="2689763"/>
            <a:ext cx="3105707" cy="393501"/>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00050">
              <a:lnSpc>
                <a:spcPct val="90000"/>
              </a:lnSpc>
              <a:spcBef>
                <a:spcPct val="0"/>
              </a:spcBef>
              <a:spcAft>
                <a:spcPct val="35000"/>
              </a:spcAft>
            </a:pPr>
            <a:r>
              <a:rPr lang="en-US" sz="1400" b="1">
                <a:solidFill>
                  <a:schemeClr val="tx1"/>
                </a:solidFill>
                <a:latin typeface="Times New Roman" panose="02020603050405020304" pitchFamily="18" charset="0"/>
                <a:cs typeface="Times New Roman" panose="02020603050405020304" pitchFamily="18" charset="0"/>
              </a:rPr>
              <a:t>MATH</a:t>
            </a:r>
          </a:p>
        </p:txBody>
      </p:sp>
      <p:sp>
        <p:nvSpPr>
          <p:cNvPr id="29" name="Rectangle 28">
            <a:extLst>
              <a:ext uri="{FF2B5EF4-FFF2-40B4-BE49-F238E27FC236}">
                <a16:creationId xmlns:a16="http://schemas.microsoft.com/office/drawing/2014/main" id="{0EC8B62B-9ED4-98B4-A8AB-5F3A13855E83}"/>
              </a:ext>
            </a:extLst>
          </p:cNvPr>
          <p:cNvSpPr/>
          <p:nvPr/>
        </p:nvSpPr>
        <p:spPr>
          <a:xfrm>
            <a:off x="2627543" y="4256677"/>
            <a:ext cx="3099018" cy="46941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00050">
              <a:lnSpc>
                <a:spcPct val="90000"/>
              </a:lnSpc>
              <a:spcBef>
                <a:spcPct val="0"/>
              </a:spcBef>
              <a:spcAft>
                <a:spcPct val="35000"/>
              </a:spcAft>
            </a:pPr>
            <a:r>
              <a:rPr lang="en-US" sz="1400" b="1">
                <a:solidFill>
                  <a:schemeClr val="tx1"/>
                </a:solidFill>
                <a:latin typeface="Times New Roman" panose="02020603050405020304" pitchFamily="18" charset="0"/>
                <a:cs typeface="Times New Roman" panose="02020603050405020304" pitchFamily="18" charset="0"/>
              </a:rPr>
              <a:t>PHYSICS</a:t>
            </a:r>
          </a:p>
        </p:txBody>
      </p:sp>
      <p:sp>
        <p:nvSpPr>
          <p:cNvPr id="30" name="Rectangle 29">
            <a:extLst>
              <a:ext uri="{FF2B5EF4-FFF2-40B4-BE49-F238E27FC236}">
                <a16:creationId xmlns:a16="http://schemas.microsoft.com/office/drawing/2014/main" id="{AC791B5C-5CBB-FA22-34FB-FDC8705FF6B1}"/>
              </a:ext>
            </a:extLst>
          </p:cNvPr>
          <p:cNvSpPr/>
          <p:nvPr/>
        </p:nvSpPr>
        <p:spPr>
          <a:xfrm>
            <a:off x="2645277" y="4878586"/>
            <a:ext cx="3087973" cy="38083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00050">
              <a:lnSpc>
                <a:spcPct val="90000"/>
              </a:lnSpc>
              <a:spcBef>
                <a:spcPct val="0"/>
              </a:spcBef>
              <a:spcAft>
                <a:spcPct val="35000"/>
              </a:spcAft>
            </a:pPr>
            <a:r>
              <a:rPr lang="en-US" sz="1400" b="1">
                <a:solidFill>
                  <a:schemeClr val="tx1"/>
                </a:solidFill>
                <a:latin typeface="Times New Roman" panose="02020603050405020304" pitchFamily="18" charset="0"/>
                <a:cs typeface="Times New Roman" panose="02020603050405020304" pitchFamily="18" charset="0"/>
              </a:rPr>
              <a:t>ENGINEERING</a:t>
            </a:r>
          </a:p>
        </p:txBody>
      </p:sp>
      <p:sp>
        <p:nvSpPr>
          <p:cNvPr id="10" name="Rectangle 9">
            <a:extLst>
              <a:ext uri="{FF2B5EF4-FFF2-40B4-BE49-F238E27FC236}">
                <a16:creationId xmlns:a16="http://schemas.microsoft.com/office/drawing/2014/main" id="{D4C1E395-4922-84D4-B0BB-B666BD10EBCC}"/>
              </a:ext>
            </a:extLst>
          </p:cNvPr>
          <p:cNvSpPr/>
          <p:nvPr/>
        </p:nvSpPr>
        <p:spPr>
          <a:xfrm>
            <a:off x="2645277" y="5317732"/>
            <a:ext cx="3087973" cy="38083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00050">
              <a:lnSpc>
                <a:spcPct val="90000"/>
              </a:lnSpc>
              <a:spcBef>
                <a:spcPct val="0"/>
              </a:spcBef>
              <a:spcAft>
                <a:spcPct val="35000"/>
              </a:spcAft>
            </a:pPr>
            <a:r>
              <a:rPr lang="en-US" sz="1400" b="1">
                <a:solidFill>
                  <a:schemeClr val="tx1"/>
                </a:solidFill>
                <a:latin typeface="Times New Roman" panose="02020603050405020304" pitchFamily="18" charset="0"/>
                <a:cs typeface="Times New Roman" panose="02020603050405020304" pitchFamily="18" charset="0"/>
              </a:rPr>
              <a:t>ENVIRONMENTAL  SCIENCE</a:t>
            </a:r>
          </a:p>
        </p:txBody>
      </p:sp>
    </p:spTree>
    <p:extLst>
      <p:ext uri="{BB962C8B-B14F-4D97-AF65-F5344CB8AC3E}">
        <p14:creationId xmlns:p14="http://schemas.microsoft.com/office/powerpoint/2010/main" val="42546651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2DA01-5D50-3470-FAE7-EDC2283DE509}"/>
              </a:ext>
            </a:extLst>
          </p:cNvPr>
          <p:cNvSpPr>
            <a:spLocks noGrp="1"/>
          </p:cNvSpPr>
          <p:nvPr>
            <p:ph type="title"/>
          </p:nvPr>
        </p:nvSpPr>
        <p:spPr/>
        <p:txBody>
          <a:bodyPr/>
          <a:lstStyle/>
          <a:p>
            <a:pPr algn="ctr"/>
            <a:r>
              <a:rPr lang="en-US" b="1">
                <a:latin typeface="Times New Roman" panose="02020603050405020304" pitchFamily="18" charset="0"/>
                <a:cs typeface="Times New Roman" panose="02020603050405020304" pitchFamily="18" charset="0"/>
              </a:rPr>
              <a:t>Q&amp;A</a:t>
            </a:r>
          </a:p>
        </p:txBody>
      </p:sp>
      <p:sp>
        <p:nvSpPr>
          <p:cNvPr id="3" name="Slide Number Placeholder 2">
            <a:extLst>
              <a:ext uri="{FF2B5EF4-FFF2-40B4-BE49-F238E27FC236}">
                <a16:creationId xmlns:a16="http://schemas.microsoft.com/office/drawing/2014/main" id="{88FBADCF-B639-852D-24A4-FB3F856E905D}"/>
              </a:ext>
            </a:extLst>
          </p:cNvPr>
          <p:cNvSpPr>
            <a:spLocks noGrp="1"/>
          </p:cNvSpPr>
          <p:nvPr>
            <p:ph type="sldNum" sz="quarter" idx="12"/>
          </p:nvPr>
        </p:nvSpPr>
        <p:spPr/>
        <p:txBody>
          <a:bodyPr/>
          <a:lstStyle/>
          <a:p>
            <a:fld id="{4FAB73BC-B049-4115-A692-8D63A059BFB8}" type="slidenum">
              <a:rPr lang="en-US" smtClean="0"/>
              <a:pPr/>
              <a:t>12</a:t>
            </a:fld>
            <a:endParaRPr lang="en-US"/>
          </a:p>
        </p:txBody>
      </p:sp>
      <p:sp>
        <p:nvSpPr>
          <p:cNvPr id="5" name="TextBox 4">
            <a:extLst>
              <a:ext uri="{FF2B5EF4-FFF2-40B4-BE49-F238E27FC236}">
                <a16:creationId xmlns:a16="http://schemas.microsoft.com/office/drawing/2014/main" id="{B079E531-DC8B-4B57-8071-31ADF26DDB70}"/>
              </a:ext>
            </a:extLst>
          </p:cNvPr>
          <p:cNvSpPr txBox="1"/>
          <p:nvPr/>
        </p:nvSpPr>
        <p:spPr>
          <a:xfrm>
            <a:off x="437561" y="2599143"/>
            <a:ext cx="10916239" cy="1477328"/>
          </a:xfrm>
          <a:prstGeom prst="rect">
            <a:avLst/>
          </a:prstGeom>
          <a:noFill/>
        </p:spPr>
        <p:txBody>
          <a:bodyPr wrap="square" lIns="91440" tIns="45720" rIns="91440" bIns="45720" anchor="t">
            <a:spAutoFit/>
          </a:bodyPr>
          <a:lstStyle/>
          <a:p>
            <a:r>
              <a:rPr lang="en-US" b="1">
                <a:latin typeface="Times New Roman"/>
                <a:cs typeface="Times New Roman"/>
              </a:rPr>
              <a:t>For the most frequently asked questions, please check the link below:</a:t>
            </a:r>
          </a:p>
          <a:p>
            <a:endParaRPr lang="en-US" b="1" i="1">
              <a:latin typeface="Times New Roman" panose="02020603050405020304" pitchFamily="18" charset="0"/>
              <a:cs typeface="Times New Roman" panose="02020603050405020304" pitchFamily="18" charset="0"/>
            </a:endParaRPr>
          </a:p>
          <a:p>
            <a:r>
              <a:rPr lang="en-US" b="1" i="1">
                <a:latin typeface="Times New Roman"/>
                <a:ea typeface="+mn-lt"/>
                <a:cs typeface="Times New Roman"/>
                <a:hlinkClick r:id="rId2"/>
              </a:rPr>
              <a:t>https://www.gavilan.edu/about/trustees_orientation/acad_af_docs/Re-Envisioning-Academic-Affairs-QA-updated-5.6.24.pdf</a:t>
            </a:r>
            <a:endParaRPr lang="en-US" b="1" i="1">
              <a:latin typeface="Times New Roman"/>
              <a:cs typeface="Times New Roman"/>
              <a:hlinkClick r:id="rId2"/>
            </a:endParaRPr>
          </a:p>
          <a:p>
            <a:endParaRPr lang="en-US" b="1" i="1">
              <a:latin typeface="Times New Roman"/>
              <a:ea typeface="+mn-lt"/>
              <a:cs typeface="Times New Roman"/>
            </a:endParaRPr>
          </a:p>
        </p:txBody>
      </p:sp>
    </p:spTree>
    <p:extLst>
      <p:ext uri="{BB962C8B-B14F-4D97-AF65-F5344CB8AC3E}">
        <p14:creationId xmlns:p14="http://schemas.microsoft.com/office/powerpoint/2010/main" val="20849339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28 Questions to Ask Your Boss in Your One-on-Ones">
            <a:extLst>
              <a:ext uri="{FF2B5EF4-FFF2-40B4-BE49-F238E27FC236}">
                <a16:creationId xmlns:a16="http://schemas.microsoft.com/office/drawing/2014/main" id="{E5C5108D-732E-B1B2-255A-F871F8D4AFD2}"/>
              </a:ext>
            </a:extLst>
          </p:cNvPr>
          <p:cNvPicPr>
            <a:picLocks noChangeAspect="1"/>
          </p:cNvPicPr>
          <p:nvPr/>
        </p:nvPicPr>
        <p:blipFill>
          <a:blip r:embed="rId2"/>
          <a:stretch>
            <a:fillRect/>
          </a:stretch>
        </p:blipFill>
        <p:spPr>
          <a:xfrm>
            <a:off x="-5987" y="2377"/>
            <a:ext cx="12183467" cy="6846645"/>
          </a:xfrm>
          <a:prstGeom prst="rect">
            <a:avLst/>
          </a:prstGeom>
        </p:spPr>
      </p:pic>
      <p:sp>
        <p:nvSpPr>
          <p:cNvPr id="4" name="Slide Number Placeholder 3">
            <a:extLst>
              <a:ext uri="{FF2B5EF4-FFF2-40B4-BE49-F238E27FC236}">
                <a16:creationId xmlns:a16="http://schemas.microsoft.com/office/drawing/2014/main" id="{4D1BC981-5D5C-7BBC-996E-5E681B4C67F1}"/>
              </a:ext>
            </a:extLst>
          </p:cNvPr>
          <p:cNvSpPr>
            <a:spLocks noGrp="1"/>
          </p:cNvSpPr>
          <p:nvPr>
            <p:ph type="sldNum" sz="quarter" idx="12"/>
          </p:nvPr>
        </p:nvSpPr>
        <p:spPr/>
        <p:txBody>
          <a:bodyPr/>
          <a:lstStyle/>
          <a:p>
            <a:fld id="{4FAB73BC-B049-4115-A692-8D63A059BFB8}" type="slidenum">
              <a:rPr lang="en-US" smtClean="0"/>
              <a:pPr/>
              <a:t>13</a:t>
            </a:fld>
            <a:endParaRPr lang="en-US"/>
          </a:p>
        </p:txBody>
      </p:sp>
    </p:spTree>
    <p:extLst>
      <p:ext uri="{BB962C8B-B14F-4D97-AF65-F5344CB8AC3E}">
        <p14:creationId xmlns:p14="http://schemas.microsoft.com/office/powerpoint/2010/main" val="39350254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ED3712A-C9EC-10D3-95E8-7B8C933CE640}"/>
              </a:ext>
            </a:extLst>
          </p:cNvPr>
          <p:cNvSpPr txBox="1"/>
          <p:nvPr/>
        </p:nvSpPr>
        <p:spPr>
          <a:xfrm>
            <a:off x="873924" y="746534"/>
            <a:ext cx="10629039" cy="1017871"/>
          </a:xfrm>
          <a:prstGeom prst="rect">
            <a:avLst/>
          </a:prstGeom>
        </p:spPr>
        <p:txBody>
          <a:bodyPr lIns="91440" tIns="45720" rIns="91440" bIns="45720" anchor="t"/>
          <a:lstStyle>
            <a:defPPr>
              <a:defRPr lang="en-US"/>
            </a:defPPr>
            <a:lvl1pPr algn="ctr">
              <a:lnSpc>
                <a:spcPct val="90000"/>
              </a:lnSpc>
              <a:spcBef>
                <a:spcPct val="0"/>
              </a:spcBef>
              <a:buNone/>
              <a:defRPr sz="4400" b="1">
                <a:latin typeface="Times New Roman" panose="02020603050405020304" pitchFamily="18" charset="0"/>
                <a:ea typeface="+mj-ea"/>
                <a:cs typeface="Times New Roman" panose="02020603050405020304" pitchFamily="18" charset="0"/>
              </a:defRPr>
            </a:lvl1pPr>
          </a:lstStyle>
          <a:p>
            <a:r>
              <a:rPr lang="en-US" sz="3200"/>
              <a:t>History of Student Services and Academic Affairs Restructuring –December 2022</a:t>
            </a:r>
          </a:p>
        </p:txBody>
      </p:sp>
      <p:pic>
        <p:nvPicPr>
          <p:cNvPr id="4" name="Picture 3">
            <a:extLst>
              <a:ext uri="{FF2B5EF4-FFF2-40B4-BE49-F238E27FC236}">
                <a16:creationId xmlns:a16="http://schemas.microsoft.com/office/drawing/2014/main" id="{ABE4DC27-11B8-E5E3-D608-F4E85F83AE99}"/>
              </a:ext>
            </a:extLst>
          </p:cNvPr>
          <p:cNvPicPr>
            <a:picLocks noChangeAspect="1"/>
          </p:cNvPicPr>
          <p:nvPr/>
        </p:nvPicPr>
        <p:blipFill>
          <a:blip r:embed="rId2"/>
          <a:stretch>
            <a:fillRect/>
          </a:stretch>
        </p:blipFill>
        <p:spPr>
          <a:xfrm>
            <a:off x="1698132" y="1947666"/>
            <a:ext cx="8618320" cy="4506400"/>
          </a:xfrm>
          <a:prstGeom prst="rect">
            <a:avLst/>
          </a:prstGeom>
        </p:spPr>
      </p:pic>
      <p:sp>
        <p:nvSpPr>
          <p:cNvPr id="12" name="Slide Number Placeholder 11">
            <a:extLst>
              <a:ext uri="{FF2B5EF4-FFF2-40B4-BE49-F238E27FC236}">
                <a16:creationId xmlns:a16="http://schemas.microsoft.com/office/drawing/2014/main" id="{DA8DE3DF-0310-B497-B1ED-58CC1A51ADBE}"/>
              </a:ext>
            </a:extLst>
          </p:cNvPr>
          <p:cNvSpPr>
            <a:spLocks noGrp="1"/>
          </p:cNvSpPr>
          <p:nvPr>
            <p:ph type="sldNum" sz="quarter" idx="12"/>
          </p:nvPr>
        </p:nvSpPr>
        <p:spPr/>
        <p:txBody>
          <a:bodyPr/>
          <a:lstStyle/>
          <a:p>
            <a:fld id="{421D6B5D-C1F9-4D1C-8722-63DE57D86C9C}" type="slidenum">
              <a:rPr lang="en-US" smtClean="0"/>
              <a:t>2</a:t>
            </a:fld>
            <a:endParaRPr lang="en-US"/>
          </a:p>
        </p:txBody>
      </p:sp>
    </p:spTree>
    <p:extLst>
      <p:ext uri="{BB962C8B-B14F-4D97-AF65-F5344CB8AC3E}">
        <p14:creationId xmlns:p14="http://schemas.microsoft.com/office/powerpoint/2010/main" val="41843032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193F3C-71D4-15A9-F45C-964237EB9E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1C23E0-D400-0230-976E-92369F0869F6}"/>
              </a:ext>
            </a:extLst>
          </p:cNvPr>
          <p:cNvSpPr txBox="1">
            <a:spLocks/>
          </p:cNvSpPr>
          <p:nvPr/>
        </p:nvSpPr>
        <p:spPr>
          <a:xfrm>
            <a:off x="240958" y="262796"/>
            <a:ext cx="11671061" cy="1319314"/>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a:latin typeface="Times New Roman"/>
                <a:cs typeface="Times New Roman"/>
              </a:rPr>
              <a:t>Re-Envisioning Academic Affairs – Feedback Process &amp; Timeline</a:t>
            </a:r>
            <a:endParaRPr lang="ru-RU" sz="2400" b="1">
              <a:latin typeface="Times New Roman" panose="02020603050405020304" pitchFamily="18" charset="0"/>
              <a:cs typeface="Times New Roman" panose="02020603050405020304" pitchFamily="18" charset="0"/>
            </a:endParaRPr>
          </a:p>
        </p:txBody>
      </p:sp>
      <p:graphicFrame>
        <p:nvGraphicFramePr>
          <p:cNvPr id="3" name="Content Placeholder 6" descr="SmartArt Process diagram">
            <a:extLst>
              <a:ext uri="{FF2B5EF4-FFF2-40B4-BE49-F238E27FC236}">
                <a16:creationId xmlns:a16="http://schemas.microsoft.com/office/drawing/2014/main" id="{966535AE-904A-F7CA-8987-291AC7E89408}"/>
              </a:ext>
            </a:extLst>
          </p:cNvPr>
          <p:cNvGraphicFramePr>
            <a:graphicFrameLocks/>
          </p:cNvGraphicFramePr>
          <p:nvPr/>
        </p:nvGraphicFramePr>
        <p:xfrm>
          <a:off x="240958" y="519003"/>
          <a:ext cx="11874978" cy="46422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EB4980C0-6B06-CC87-1ED9-954C8E22533E}"/>
              </a:ext>
            </a:extLst>
          </p:cNvPr>
          <p:cNvSpPr txBox="1"/>
          <p:nvPr/>
        </p:nvSpPr>
        <p:spPr>
          <a:xfrm>
            <a:off x="11038450" y="3697186"/>
            <a:ext cx="796954" cy="400110"/>
          </a:xfrm>
          <a:prstGeom prst="rect">
            <a:avLst/>
          </a:prstGeom>
          <a:noFill/>
        </p:spPr>
        <p:txBody>
          <a:bodyPr wrap="square" rtlCol="0">
            <a:spAutoFit/>
          </a:bodyPr>
          <a:lstStyle/>
          <a:p>
            <a:pPr algn="ctr"/>
            <a:r>
              <a:rPr lang="en-US" sz="1000" b="1">
                <a:latin typeface="Times New Roman" panose="02020603050405020304" pitchFamily="18" charset="0"/>
                <a:cs typeface="Times New Roman" panose="02020603050405020304" pitchFamily="18" charset="0"/>
              </a:rPr>
              <a:t>Board Approval</a:t>
            </a:r>
          </a:p>
        </p:txBody>
      </p:sp>
      <p:pic>
        <p:nvPicPr>
          <p:cNvPr id="7" name="Picture 6">
            <a:extLst>
              <a:ext uri="{FF2B5EF4-FFF2-40B4-BE49-F238E27FC236}">
                <a16:creationId xmlns:a16="http://schemas.microsoft.com/office/drawing/2014/main" id="{FF8ADD1C-8169-76B4-4540-39F0F5F15CF5}"/>
              </a:ext>
            </a:extLst>
          </p:cNvPr>
          <p:cNvPicPr>
            <a:picLocks noChangeAspect="1"/>
          </p:cNvPicPr>
          <p:nvPr/>
        </p:nvPicPr>
        <p:blipFill>
          <a:blip r:embed="rId8"/>
          <a:stretch>
            <a:fillRect/>
          </a:stretch>
        </p:blipFill>
        <p:spPr>
          <a:xfrm>
            <a:off x="240958" y="4310388"/>
            <a:ext cx="604346" cy="571501"/>
          </a:xfrm>
          <a:prstGeom prst="rect">
            <a:avLst/>
          </a:prstGeom>
        </p:spPr>
      </p:pic>
      <p:pic>
        <p:nvPicPr>
          <p:cNvPr id="8" name="Picture 7">
            <a:extLst>
              <a:ext uri="{FF2B5EF4-FFF2-40B4-BE49-F238E27FC236}">
                <a16:creationId xmlns:a16="http://schemas.microsoft.com/office/drawing/2014/main" id="{A9511DBE-B663-2D62-4233-1A06BA7DA6FD}"/>
              </a:ext>
            </a:extLst>
          </p:cNvPr>
          <p:cNvPicPr>
            <a:picLocks noChangeAspect="1"/>
          </p:cNvPicPr>
          <p:nvPr/>
        </p:nvPicPr>
        <p:blipFill>
          <a:blip r:embed="rId8"/>
          <a:stretch>
            <a:fillRect/>
          </a:stretch>
        </p:blipFill>
        <p:spPr>
          <a:xfrm>
            <a:off x="1346177" y="4310388"/>
            <a:ext cx="604346" cy="571501"/>
          </a:xfrm>
          <a:prstGeom prst="rect">
            <a:avLst/>
          </a:prstGeom>
        </p:spPr>
      </p:pic>
      <p:pic>
        <p:nvPicPr>
          <p:cNvPr id="10" name="Picture 9">
            <a:extLst>
              <a:ext uri="{FF2B5EF4-FFF2-40B4-BE49-F238E27FC236}">
                <a16:creationId xmlns:a16="http://schemas.microsoft.com/office/drawing/2014/main" id="{73EFD7F0-23FD-B3A2-5FAD-F5265EE6921E}"/>
              </a:ext>
            </a:extLst>
          </p:cNvPr>
          <p:cNvPicPr>
            <a:picLocks noChangeAspect="1"/>
          </p:cNvPicPr>
          <p:nvPr/>
        </p:nvPicPr>
        <p:blipFill>
          <a:blip r:embed="rId8"/>
          <a:stretch>
            <a:fillRect/>
          </a:stretch>
        </p:blipFill>
        <p:spPr>
          <a:xfrm>
            <a:off x="2549085" y="4310388"/>
            <a:ext cx="604346" cy="571501"/>
          </a:xfrm>
          <a:prstGeom prst="rect">
            <a:avLst/>
          </a:prstGeom>
        </p:spPr>
      </p:pic>
      <p:pic>
        <p:nvPicPr>
          <p:cNvPr id="11" name="Picture 10">
            <a:extLst>
              <a:ext uri="{FF2B5EF4-FFF2-40B4-BE49-F238E27FC236}">
                <a16:creationId xmlns:a16="http://schemas.microsoft.com/office/drawing/2014/main" id="{17C7F3AF-6407-C25F-C855-60865774A0B1}"/>
              </a:ext>
            </a:extLst>
          </p:cNvPr>
          <p:cNvPicPr>
            <a:picLocks noChangeAspect="1"/>
          </p:cNvPicPr>
          <p:nvPr/>
        </p:nvPicPr>
        <p:blipFill>
          <a:blip r:embed="rId8"/>
          <a:stretch>
            <a:fillRect/>
          </a:stretch>
        </p:blipFill>
        <p:spPr>
          <a:xfrm>
            <a:off x="3819872" y="4310387"/>
            <a:ext cx="604346" cy="571501"/>
          </a:xfrm>
          <a:prstGeom prst="rect">
            <a:avLst/>
          </a:prstGeom>
        </p:spPr>
      </p:pic>
      <p:pic>
        <p:nvPicPr>
          <p:cNvPr id="12" name="Picture 11">
            <a:extLst>
              <a:ext uri="{FF2B5EF4-FFF2-40B4-BE49-F238E27FC236}">
                <a16:creationId xmlns:a16="http://schemas.microsoft.com/office/drawing/2014/main" id="{0904BE89-F74F-25AC-0247-2871045777D6}"/>
              </a:ext>
            </a:extLst>
          </p:cNvPr>
          <p:cNvPicPr>
            <a:picLocks noChangeAspect="1"/>
          </p:cNvPicPr>
          <p:nvPr/>
        </p:nvPicPr>
        <p:blipFill>
          <a:blip r:embed="rId8"/>
          <a:stretch>
            <a:fillRect/>
          </a:stretch>
        </p:blipFill>
        <p:spPr>
          <a:xfrm>
            <a:off x="5053718" y="4275931"/>
            <a:ext cx="604346" cy="571501"/>
          </a:xfrm>
          <a:prstGeom prst="rect">
            <a:avLst/>
          </a:prstGeom>
        </p:spPr>
      </p:pic>
      <p:sp>
        <p:nvSpPr>
          <p:cNvPr id="14" name="Slide Number Placeholder 13">
            <a:extLst>
              <a:ext uri="{FF2B5EF4-FFF2-40B4-BE49-F238E27FC236}">
                <a16:creationId xmlns:a16="http://schemas.microsoft.com/office/drawing/2014/main" id="{3A9C6E7D-8BE4-BAF3-1E5C-5510BFDEDC2E}"/>
              </a:ext>
            </a:extLst>
          </p:cNvPr>
          <p:cNvSpPr>
            <a:spLocks noGrp="1"/>
          </p:cNvSpPr>
          <p:nvPr>
            <p:ph type="sldNum" sz="quarter" idx="12"/>
          </p:nvPr>
        </p:nvSpPr>
        <p:spPr/>
        <p:txBody>
          <a:bodyPr/>
          <a:lstStyle/>
          <a:p>
            <a:fld id="{4FAB73BC-B049-4115-A692-8D63A059BFB8}" type="slidenum">
              <a:rPr lang="en-US" smtClean="0"/>
              <a:pPr/>
              <a:t>3</a:t>
            </a:fld>
            <a:endParaRPr lang="en-US"/>
          </a:p>
        </p:txBody>
      </p:sp>
      <p:pic>
        <p:nvPicPr>
          <p:cNvPr id="4" name="Picture 3">
            <a:extLst>
              <a:ext uri="{FF2B5EF4-FFF2-40B4-BE49-F238E27FC236}">
                <a16:creationId xmlns:a16="http://schemas.microsoft.com/office/drawing/2014/main" id="{FD2ACFE5-D2A0-ED07-7EB5-8A1068F9B814}"/>
              </a:ext>
            </a:extLst>
          </p:cNvPr>
          <p:cNvPicPr>
            <a:picLocks noChangeAspect="1"/>
          </p:cNvPicPr>
          <p:nvPr/>
        </p:nvPicPr>
        <p:blipFill>
          <a:blip r:embed="rId8"/>
          <a:stretch>
            <a:fillRect/>
          </a:stretch>
        </p:blipFill>
        <p:spPr>
          <a:xfrm>
            <a:off x="6158936" y="4270986"/>
            <a:ext cx="604346" cy="571501"/>
          </a:xfrm>
          <a:prstGeom prst="rect">
            <a:avLst/>
          </a:prstGeom>
        </p:spPr>
      </p:pic>
      <p:pic>
        <p:nvPicPr>
          <p:cNvPr id="13" name="Picture 12">
            <a:extLst>
              <a:ext uri="{FF2B5EF4-FFF2-40B4-BE49-F238E27FC236}">
                <a16:creationId xmlns:a16="http://schemas.microsoft.com/office/drawing/2014/main" id="{EFC0A0A1-5CE4-125C-BFD9-AD653E5DC7CA}"/>
              </a:ext>
            </a:extLst>
          </p:cNvPr>
          <p:cNvPicPr>
            <a:picLocks noChangeAspect="1"/>
          </p:cNvPicPr>
          <p:nvPr/>
        </p:nvPicPr>
        <p:blipFill>
          <a:blip r:embed="rId8"/>
          <a:stretch>
            <a:fillRect/>
          </a:stretch>
        </p:blipFill>
        <p:spPr>
          <a:xfrm>
            <a:off x="8632631" y="4295120"/>
            <a:ext cx="604346" cy="571501"/>
          </a:xfrm>
          <a:prstGeom prst="rect">
            <a:avLst/>
          </a:prstGeom>
        </p:spPr>
      </p:pic>
      <p:pic>
        <p:nvPicPr>
          <p:cNvPr id="15" name="Picture 14">
            <a:extLst>
              <a:ext uri="{FF2B5EF4-FFF2-40B4-BE49-F238E27FC236}">
                <a16:creationId xmlns:a16="http://schemas.microsoft.com/office/drawing/2014/main" id="{FF07AE41-CE33-1C5D-2C5F-82A836DAF31E}"/>
              </a:ext>
            </a:extLst>
          </p:cNvPr>
          <p:cNvPicPr>
            <a:picLocks noChangeAspect="1"/>
          </p:cNvPicPr>
          <p:nvPr/>
        </p:nvPicPr>
        <p:blipFill>
          <a:blip r:embed="rId8"/>
          <a:stretch>
            <a:fillRect/>
          </a:stretch>
        </p:blipFill>
        <p:spPr>
          <a:xfrm>
            <a:off x="7427872" y="4295120"/>
            <a:ext cx="604346" cy="571501"/>
          </a:xfrm>
          <a:prstGeom prst="rect">
            <a:avLst/>
          </a:prstGeom>
        </p:spPr>
      </p:pic>
      <p:pic>
        <p:nvPicPr>
          <p:cNvPr id="6" name="Picture 5">
            <a:extLst>
              <a:ext uri="{FF2B5EF4-FFF2-40B4-BE49-F238E27FC236}">
                <a16:creationId xmlns:a16="http://schemas.microsoft.com/office/drawing/2014/main" id="{25271460-D469-7F2B-2654-2E8CFCB3017D}"/>
              </a:ext>
            </a:extLst>
          </p:cNvPr>
          <p:cNvPicPr>
            <a:picLocks noChangeAspect="1"/>
          </p:cNvPicPr>
          <p:nvPr/>
        </p:nvPicPr>
        <p:blipFill>
          <a:blip r:embed="rId8"/>
          <a:stretch>
            <a:fillRect/>
          </a:stretch>
        </p:blipFill>
        <p:spPr>
          <a:xfrm>
            <a:off x="9866478" y="4295120"/>
            <a:ext cx="604346" cy="571501"/>
          </a:xfrm>
          <a:prstGeom prst="rect">
            <a:avLst/>
          </a:prstGeom>
        </p:spPr>
      </p:pic>
      <p:sp>
        <p:nvSpPr>
          <p:cNvPr id="9" name="TextBox 8">
            <a:extLst>
              <a:ext uri="{FF2B5EF4-FFF2-40B4-BE49-F238E27FC236}">
                <a16:creationId xmlns:a16="http://schemas.microsoft.com/office/drawing/2014/main" id="{CA924ADA-3EEF-AF9C-6F0A-448140E52A8A}"/>
              </a:ext>
            </a:extLst>
          </p:cNvPr>
          <p:cNvSpPr txBox="1"/>
          <p:nvPr/>
        </p:nvSpPr>
        <p:spPr>
          <a:xfrm>
            <a:off x="364653" y="6233741"/>
            <a:ext cx="11470751" cy="307777"/>
          </a:xfrm>
          <a:prstGeom prst="rect">
            <a:avLst/>
          </a:prstGeom>
          <a:noFill/>
        </p:spPr>
        <p:txBody>
          <a:bodyPr wrap="square" rtlCol="0">
            <a:spAutoFit/>
          </a:bodyPr>
          <a:lstStyle/>
          <a:p>
            <a:r>
              <a:rPr lang="en-US" sz="1400">
                <a:latin typeface="Times New Roman" panose="02020603050405020304" pitchFamily="18" charset="0"/>
                <a:cs typeface="Times New Roman" panose="02020603050405020304" pitchFamily="18" charset="0"/>
              </a:rPr>
              <a:t>* Presentations were also made to the Department Chairs’ meeting and the Business Department.</a:t>
            </a:r>
          </a:p>
        </p:txBody>
      </p:sp>
      <p:sp>
        <p:nvSpPr>
          <p:cNvPr id="16" name="TextBox 15">
            <a:extLst>
              <a:ext uri="{FF2B5EF4-FFF2-40B4-BE49-F238E27FC236}">
                <a16:creationId xmlns:a16="http://schemas.microsoft.com/office/drawing/2014/main" id="{9D4FD53E-1238-55AE-8649-78E950FFF8B4}"/>
              </a:ext>
            </a:extLst>
          </p:cNvPr>
          <p:cNvSpPr txBox="1"/>
          <p:nvPr/>
        </p:nvSpPr>
        <p:spPr>
          <a:xfrm>
            <a:off x="9667784" y="4881888"/>
            <a:ext cx="1064871" cy="461665"/>
          </a:xfrm>
          <a:prstGeom prst="rect">
            <a:avLst/>
          </a:prstGeom>
          <a:noFill/>
        </p:spPr>
        <p:txBody>
          <a:bodyPr wrap="square" rtlCol="0">
            <a:spAutoFit/>
          </a:bodyPr>
          <a:lstStyle/>
          <a:p>
            <a:r>
              <a:rPr lang="en-US" sz="1200">
                <a:latin typeface="Times New Roman" panose="02020603050405020304" pitchFamily="18" charset="0"/>
                <a:cs typeface="Times New Roman" panose="02020603050405020304" pitchFamily="18" charset="0"/>
              </a:rPr>
              <a:t>Unanimously approved </a:t>
            </a:r>
          </a:p>
        </p:txBody>
      </p:sp>
      <p:sp>
        <p:nvSpPr>
          <p:cNvPr id="17" name="TextBox 16">
            <a:extLst>
              <a:ext uri="{FF2B5EF4-FFF2-40B4-BE49-F238E27FC236}">
                <a16:creationId xmlns:a16="http://schemas.microsoft.com/office/drawing/2014/main" id="{6ECD859A-ACCF-43F2-D3DC-36CB34204E77}"/>
              </a:ext>
            </a:extLst>
          </p:cNvPr>
          <p:cNvSpPr txBox="1"/>
          <p:nvPr/>
        </p:nvSpPr>
        <p:spPr>
          <a:xfrm>
            <a:off x="8360685" y="4909580"/>
            <a:ext cx="1307099" cy="1200329"/>
          </a:xfrm>
          <a:prstGeom prst="rect">
            <a:avLst/>
          </a:prstGeom>
          <a:noFill/>
        </p:spPr>
        <p:txBody>
          <a:bodyPr wrap="square" rtlCol="0">
            <a:spAutoFit/>
          </a:bodyPr>
          <a:lstStyle/>
          <a:p>
            <a:r>
              <a:rPr lang="en-US" sz="1200">
                <a:latin typeface="Times New Roman" panose="02020603050405020304" pitchFamily="18" charset="0"/>
                <a:cs typeface="Times New Roman" panose="02020603050405020304" pitchFamily="18" charset="0"/>
              </a:rPr>
              <a:t>Unanimously approved  positions and decided to pause the relocation of some programs</a:t>
            </a:r>
          </a:p>
        </p:txBody>
      </p:sp>
    </p:spTree>
    <p:extLst>
      <p:ext uri="{BB962C8B-B14F-4D97-AF65-F5344CB8AC3E}">
        <p14:creationId xmlns:p14="http://schemas.microsoft.com/office/powerpoint/2010/main" val="41861678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34381-E353-42DB-BB6B-B26C113D2CEB}"/>
              </a:ext>
            </a:extLst>
          </p:cNvPr>
          <p:cNvSpPr>
            <a:spLocks noGrp="1"/>
          </p:cNvSpPr>
          <p:nvPr>
            <p:ph type="title"/>
          </p:nvPr>
        </p:nvSpPr>
        <p:spPr>
          <a:xfrm>
            <a:off x="838200" y="365125"/>
            <a:ext cx="10515600" cy="822325"/>
          </a:xfrm>
        </p:spPr>
        <p:txBody>
          <a:bodyPr/>
          <a:lstStyle/>
          <a:p>
            <a:pPr algn="ctr"/>
            <a:r>
              <a:rPr lang="en-US" b="1">
                <a:latin typeface="Times New Roman" panose="02020603050405020304" pitchFamily="18" charset="0"/>
                <a:cs typeface="Times New Roman" panose="02020603050405020304" pitchFamily="18" charset="0"/>
              </a:rPr>
              <a:t>Outcome</a:t>
            </a:r>
          </a:p>
        </p:txBody>
      </p:sp>
      <p:sp>
        <p:nvSpPr>
          <p:cNvPr id="3" name="Content Placeholder 2">
            <a:extLst>
              <a:ext uri="{FF2B5EF4-FFF2-40B4-BE49-F238E27FC236}">
                <a16:creationId xmlns:a16="http://schemas.microsoft.com/office/drawing/2014/main" id="{F83A2C9E-8BEB-FD19-605A-A01C69E3F7CD}"/>
              </a:ext>
            </a:extLst>
          </p:cNvPr>
          <p:cNvSpPr>
            <a:spLocks noGrp="1"/>
          </p:cNvSpPr>
          <p:nvPr>
            <p:ph idx="1"/>
          </p:nvPr>
        </p:nvSpPr>
        <p:spPr>
          <a:xfrm>
            <a:off x="1004454" y="1519670"/>
            <a:ext cx="10596418" cy="4836680"/>
          </a:xfrm>
        </p:spPr>
        <p:txBody>
          <a:bodyPr vert="horz" lIns="91440" tIns="45720" rIns="91440" bIns="45720" rtlCol="0" anchor="t">
            <a:noAutofit/>
          </a:bodyPr>
          <a:lstStyle/>
          <a:p>
            <a:pPr marL="0" indent="0">
              <a:lnSpc>
                <a:spcPct val="107000"/>
              </a:lnSpc>
              <a:spcBef>
                <a:spcPts val="0"/>
              </a:spcBef>
              <a:spcAft>
                <a:spcPts val="800"/>
              </a:spcAft>
              <a:buNone/>
            </a:pPr>
            <a:r>
              <a:rPr lang="en-US" sz="1800" kern="100">
                <a:effectLst/>
                <a:latin typeface="Times New Roman"/>
                <a:ea typeface="Calibri"/>
                <a:cs typeface="Times New Roman"/>
              </a:rPr>
              <a:t>While the Senate requested additional time to consider the proposed relocation of three programs (Computer Science, Water Management, and Aviation), they emphasized their desire not to delay hiring critical new personnel.</a:t>
            </a:r>
            <a:r>
              <a:rPr lang="en-US" sz="1800" kern="100">
                <a:latin typeface="Times New Roman"/>
                <a:ea typeface="Calibri"/>
                <a:cs typeface="Times New Roman"/>
              </a:rPr>
              <a:t> </a:t>
            </a:r>
          </a:p>
          <a:p>
            <a:pPr marL="0" indent="0">
              <a:lnSpc>
                <a:spcPct val="107000"/>
              </a:lnSpc>
              <a:spcBef>
                <a:spcPts val="0"/>
              </a:spcBef>
              <a:spcAft>
                <a:spcPts val="800"/>
              </a:spcAft>
              <a:buNone/>
            </a:pPr>
            <a:endParaRPr lang="en-US" sz="1800" kern="10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07000"/>
              </a:lnSpc>
              <a:spcBef>
                <a:spcPts val="0"/>
              </a:spcBef>
              <a:spcAft>
                <a:spcPts val="800"/>
              </a:spcAft>
              <a:buNone/>
            </a:pPr>
            <a:r>
              <a:rPr lang="en-US" sz="1800" kern="100">
                <a:effectLst/>
                <a:latin typeface="Times New Roman"/>
                <a:ea typeface="Calibri"/>
                <a:cs typeface="Times New Roman"/>
              </a:rPr>
              <a:t>This flexibility shows an understanding that the program placement decision, while important, doesn't impact the restructuring core objectives.</a:t>
            </a:r>
            <a:r>
              <a:rPr lang="en-US" sz="1800" kern="100">
                <a:latin typeface="Times New Roman"/>
                <a:ea typeface="Calibri"/>
                <a:cs typeface="Times New Roman"/>
              </a:rPr>
              <a:t> </a:t>
            </a:r>
            <a:r>
              <a:rPr lang="en-US" sz="1800" kern="100">
                <a:effectLst/>
                <a:latin typeface="Times New Roman"/>
                <a:ea typeface="Calibri"/>
                <a:cs typeface="Times New Roman"/>
              </a:rPr>
              <a:t> Those objectives are to invest in areas that are in much need of support, such as</a:t>
            </a:r>
            <a:r>
              <a:rPr lang="en-US" sz="1800" kern="100">
                <a:latin typeface="Times New Roman"/>
                <a:ea typeface="Calibri"/>
                <a:cs typeface="Times New Roman"/>
              </a:rPr>
              <a:t>:</a:t>
            </a:r>
            <a:endParaRPr lang="en-US" sz="1800" kern="100">
              <a:effectLst/>
              <a:latin typeface="Times New Roman" panose="02020603050405020304" pitchFamily="18" charset="0"/>
              <a:ea typeface="Calibri" panose="020F0502020204030204" pitchFamily="34" charset="0"/>
              <a:cs typeface="Times New Roman" panose="02020603050405020304" pitchFamily="18" charset="0"/>
            </a:endParaRPr>
          </a:p>
          <a:p>
            <a:pPr marL="1257300" lvl="2" indent="-342900">
              <a:lnSpc>
                <a:spcPct val="107000"/>
              </a:lnSpc>
              <a:spcBef>
                <a:spcPts val="0"/>
              </a:spcBef>
              <a:tabLst>
                <a:tab pos="457200" algn="l"/>
              </a:tabLst>
            </a:pPr>
            <a:r>
              <a:rPr lang="en-US" sz="1800" kern="100">
                <a:effectLst/>
                <a:latin typeface="Times New Roman"/>
                <a:ea typeface="Calibri"/>
                <a:cs typeface="Times New Roman"/>
              </a:rPr>
              <a:t>Non-Credit ESL</a:t>
            </a:r>
          </a:p>
          <a:p>
            <a:pPr marL="1257300" lvl="2" indent="-342900">
              <a:lnSpc>
                <a:spcPct val="107000"/>
              </a:lnSpc>
              <a:spcBef>
                <a:spcPts val="0"/>
              </a:spcBef>
              <a:tabLst>
                <a:tab pos="457200" algn="l"/>
              </a:tabLst>
            </a:pPr>
            <a:r>
              <a:rPr lang="en-US" sz="1800" kern="100">
                <a:effectLst/>
                <a:latin typeface="Times New Roman"/>
                <a:ea typeface="Calibri"/>
                <a:cs typeface="Times New Roman"/>
              </a:rPr>
              <a:t>Adult Education</a:t>
            </a:r>
          </a:p>
          <a:p>
            <a:pPr marL="1257300" lvl="2" indent="-342900">
              <a:lnSpc>
                <a:spcPct val="107000"/>
              </a:lnSpc>
              <a:spcBef>
                <a:spcPts val="0"/>
              </a:spcBef>
              <a:tabLst>
                <a:tab pos="457200" algn="l"/>
              </a:tabLst>
            </a:pPr>
            <a:r>
              <a:rPr lang="en-US" sz="1800" kern="100">
                <a:effectLst/>
                <a:latin typeface="Times New Roman"/>
                <a:ea typeface="Calibri"/>
                <a:cs typeface="Times New Roman"/>
              </a:rPr>
              <a:t>Community Education</a:t>
            </a:r>
          </a:p>
          <a:p>
            <a:pPr marL="1257300" lvl="2" indent="-342900">
              <a:lnSpc>
                <a:spcPct val="107000"/>
              </a:lnSpc>
              <a:spcBef>
                <a:spcPts val="0"/>
              </a:spcBef>
              <a:tabLst>
                <a:tab pos="457200" algn="l"/>
              </a:tabLst>
            </a:pPr>
            <a:r>
              <a:rPr lang="en-US" sz="1800" kern="100">
                <a:latin typeface="Times New Roman"/>
                <a:ea typeface="Calibri"/>
                <a:cs typeface="Times New Roman"/>
              </a:rPr>
              <a:t>Hollister</a:t>
            </a:r>
            <a:endParaRPr lang="en-US" sz="1800" kern="100">
              <a:effectLst/>
              <a:latin typeface="Times New Roman"/>
              <a:ea typeface="Calibri"/>
              <a:cs typeface="Times New Roman"/>
            </a:endParaRPr>
          </a:p>
          <a:p>
            <a:pPr marL="1257300" lvl="2" indent="-342900">
              <a:lnSpc>
                <a:spcPct val="107000"/>
              </a:lnSpc>
              <a:spcBef>
                <a:spcPts val="0"/>
              </a:spcBef>
              <a:tabLst>
                <a:tab pos="457200" algn="l"/>
              </a:tabLst>
            </a:pPr>
            <a:r>
              <a:rPr lang="en-US" sz="1800" kern="100">
                <a:effectLst/>
                <a:latin typeface="Times New Roman"/>
                <a:ea typeface="Calibri"/>
                <a:cs typeface="Times New Roman"/>
              </a:rPr>
              <a:t>Library</a:t>
            </a:r>
          </a:p>
          <a:p>
            <a:pPr marL="1257300" lvl="2" indent="-342900">
              <a:lnSpc>
                <a:spcPct val="107000"/>
              </a:lnSpc>
              <a:spcBef>
                <a:spcPts val="0"/>
              </a:spcBef>
              <a:tabLst>
                <a:tab pos="457200" algn="l"/>
              </a:tabLst>
            </a:pPr>
            <a:r>
              <a:rPr lang="en-US" sz="1800" kern="100">
                <a:effectLst/>
                <a:latin typeface="Times New Roman"/>
                <a:ea typeface="Calibri"/>
                <a:cs typeface="Times New Roman"/>
              </a:rPr>
              <a:t>Distance Education</a:t>
            </a:r>
            <a:endParaRPr lang="en-US" sz="1800" kern="100">
              <a:effectLst/>
              <a:latin typeface="Times New Roman" panose="02020603050405020304" pitchFamily="18" charset="0"/>
              <a:ea typeface="Calibri" panose="020F0502020204030204" pitchFamily="34" charset="0"/>
              <a:cs typeface="Times New Roman" panose="02020603050405020304" pitchFamily="18" charset="0"/>
            </a:endParaRPr>
          </a:p>
          <a:p>
            <a:pPr marL="1257300" lvl="2" indent="-342900">
              <a:lnSpc>
                <a:spcPct val="107000"/>
              </a:lnSpc>
              <a:spcBef>
                <a:spcPts val="0"/>
              </a:spcBef>
              <a:spcAft>
                <a:spcPts val="800"/>
              </a:spcAft>
              <a:tabLst>
                <a:tab pos="457200" algn="l"/>
              </a:tabLst>
            </a:pPr>
            <a:r>
              <a:rPr lang="en-US" sz="1800" kern="100">
                <a:effectLst/>
                <a:latin typeface="Times New Roman"/>
                <a:ea typeface="Calibri"/>
                <a:cs typeface="Times New Roman"/>
              </a:rPr>
              <a:t>Faculty Professional Development</a:t>
            </a:r>
          </a:p>
          <a:p>
            <a:pPr marL="0" indent="0">
              <a:lnSpc>
                <a:spcPct val="107000"/>
              </a:lnSpc>
              <a:spcBef>
                <a:spcPts val="0"/>
              </a:spcBef>
              <a:spcAft>
                <a:spcPts val="800"/>
              </a:spcAft>
              <a:buNone/>
            </a:pPr>
            <a:r>
              <a:rPr lang="en-US" sz="1800" kern="100">
                <a:effectLst/>
                <a:latin typeface="Times New Roman" panose="02020603050405020304" pitchFamily="18" charset="0"/>
                <a:ea typeface="Calibri" panose="020F0502020204030204" pitchFamily="34" charset="0"/>
                <a:cs typeface="Times New Roman" panose="02020603050405020304" pitchFamily="18" charset="0"/>
              </a:rPr>
              <a:t>These new positions will provide much-needed support for students and faculty across those programs.</a:t>
            </a:r>
            <a:endParaRPr lang="en-US" sz="1800" kern="1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89ED2590-86A7-20C1-1C4E-0A66E4D7673E}"/>
              </a:ext>
            </a:extLst>
          </p:cNvPr>
          <p:cNvSpPr>
            <a:spLocks noGrp="1"/>
          </p:cNvSpPr>
          <p:nvPr>
            <p:ph type="sldNum" sz="quarter" idx="12"/>
          </p:nvPr>
        </p:nvSpPr>
        <p:spPr/>
        <p:txBody>
          <a:bodyPr/>
          <a:lstStyle/>
          <a:p>
            <a:fld id="{421D6B5D-C1F9-4D1C-8722-63DE57D86C9C}" type="slidenum">
              <a:rPr lang="en-US" smtClean="0"/>
              <a:t>4</a:t>
            </a:fld>
            <a:endParaRPr lang="en-US"/>
          </a:p>
        </p:txBody>
      </p:sp>
    </p:spTree>
    <p:extLst>
      <p:ext uri="{BB962C8B-B14F-4D97-AF65-F5344CB8AC3E}">
        <p14:creationId xmlns:p14="http://schemas.microsoft.com/office/powerpoint/2010/main" val="12719127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8E66E-D1CE-D72F-DD93-137AABD0DEBB}"/>
              </a:ext>
            </a:extLst>
          </p:cNvPr>
          <p:cNvSpPr>
            <a:spLocks noGrp="1"/>
          </p:cNvSpPr>
          <p:nvPr>
            <p:ph type="title"/>
          </p:nvPr>
        </p:nvSpPr>
        <p:spPr>
          <a:xfrm>
            <a:off x="561109" y="339725"/>
            <a:ext cx="10515600" cy="1325563"/>
          </a:xfrm>
        </p:spPr>
        <p:txBody>
          <a:bodyPr>
            <a:noAutofit/>
          </a:bodyPr>
          <a:lstStyle/>
          <a:p>
            <a:r>
              <a:rPr lang="en-US" sz="2400">
                <a:latin typeface="Times New Roman" panose="02020603050405020304" pitchFamily="18" charset="0"/>
                <a:cs typeface="Times New Roman" panose="02020603050405020304" pitchFamily="18" charset="0"/>
              </a:rPr>
              <a:t>Based on Feedback Received from all constituency groups, the following Positions Are Being Recommended for Approval. </a:t>
            </a:r>
          </a:p>
        </p:txBody>
      </p:sp>
      <p:sp>
        <p:nvSpPr>
          <p:cNvPr id="5" name="Slide Number Placeholder 4">
            <a:extLst>
              <a:ext uri="{FF2B5EF4-FFF2-40B4-BE49-F238E27FC236}">
                <a16:creationId xmlns:a16="http://schemas.microsoft.com/office/drawing/2014/main" id="{AD27A25E-A287-6640-0AD2-4B83C68C673F}"/>
              </a:ext>
            </a:extLst>
          </p:cNvPr>
          <p:cNvSpPr>
            <a:spLocks noGrp="1"/>
          </p:cNvSpPr>
          <p:nvPr>
            <p:ph type="sldNum" sz="quarter" idx="12"/>
          </p:nvPr>
        </p:nvSpPr>
        <p:spPr/>
        <p:txBody>
          <a:bodyPr/>
          <a:lstStyle/>
          <a:p>
            <a:fld id="{421D6B5D-C1F9-4D1C-8722-63DE57D86C9C}" type="slidenum">
              <a:rPr lang="en-US" smtClean="0"/>
              <a:t>5</a:t>
            </a:fld>
            <a:endParaRPr lang="en-US"/>
          </a:p>
        </p:txBody>
      </p:sp>
      <p:graphicFrame>
        <p:nvGraphicFramePr>
          <p:cNvPr id="6" name="Table 5">
            <a:extLst>
              <a:ext uri="{FF2B5EF4-FFF2-40B4-BE49-F238E27FC236}">
                <a16:creationId xmlns:a16="http://schemas.microsoft.com/office/drawing/2014/main" id="{C61CCFCA-9047-628F-5481-B6ADFDB10BB3}"/>
              </a:ext>
            </a:extLst>
          </p:cNvPr>
          <p:cNvGraphicFramePr>
            <a:graphicFrameLocks noGrp="1"/>
          </p:cNvGraphicFramePr>
          <p:nvPr/>
        </p:nvGraphicFramePr>
        <p:xfrm>
          <a:off x="406401" y="1829840"/>
          <a:ext cx="11169080" cy="4427896"/>
        </p:xfrm>
        <a:graphic>
          <a:graphicData uri="http://schemas.openxmlformats.org/drawingml/2006/table">
            <a:tbl>
              <a:tblPr/>
              <a:tblGrid>
                <a:gridCol w="4631682">
                  <a:extLst>
                    <a:ext uri="{9D8B030D-6E8A-4147-A177-3AD203B41FA5}">
                      <a16:colId xmlns:a16="http://schemas.microsoft.com/office/drawing/2014/main" val="4242746342"/>
                    </a:ext>
                  </a:extLst>
                </a:gridCol>
                <a:gridCol w="3721400">
                  <a:extLst>
                    <a:ext uri="{9D8B030D-6E8A-4147-A177-3AD203B41FA5}">
                      <a16:colId xmlns:a16="http://schemas.microsoft.com/office/drawing/2014/main" val="2179947189"/>
                    </a:ext>
                  </a:extLst>
                </a:gridCol>
                <a:gridCol w="1930066">
                  <a:extLst>
                    <a:ext uri="{9D8B030D-6E8A-4147-A177-3AD203B41FA5}">
                      <a16:colId xmlns:a16="http://schemas.microsoft.com/office/drawing/2014/main" val="841427409"/>
                    </a:ext>
                  </a:extLst>
                </a:gridCol>
                <a:gridCol w="885932">
                  <a:extLst>
                    <a:ext uri="{9D8B030D-6E8A-4147-A177-3AD203B41FA5}">
                      <a16:colId xmlns:a16="http://schemas.microsoft.com/office/drawing/2014/main" val="2187064355"/>
                    </a:ext>
                  </a:extLst>
                </a:gridCol>
              </a:tblGrid>
              <a:tr h="406950">
                <a:tc>
                  <a:txBody>
                    <a:bodyPr/>
                    <a:lstStyle/>
                    <a:p>
                      <a:pPr algn="ctr" rtl="0" fontAlgn="ctr"/>
                      <a:r>
                        <a:rPr lang="en-US" sz="1600" b="1" i="0" u="none" strike="noStrike">
                          <a:solidFill>
                            <a:srgbClr val="000000"/>
                          </a:solidFill>
                          <a:effectLst/>
                          <a:highlight>
                            <a:srgbClr val="9BC2E6"/>
                          </a:highlight>
                          <a:latin typeface="Times New Roman"/>
                        </a:rPr>
                        <a:t>Title</a:t>
                      </a:r>
                    </a:p>
                  </a:txBody>
                  <a:tcPr marL="4463" marR="4463" marT="44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rtl="0" fontAlgn="ctr"/>
                      <a:r>
                        <a:rPr lang="en-US" sz="1600" b="1" i="0" u="none" strike="noStrike">
                          <a:solidFill>
                            <a:srgbClr val="000000"/>
                          </a:solidFill>
                          <a:effectLst/>
                          <a:highlight>
                            <a:srgbClr val="9BC2E6"/>
                          </a:highlight>
                          <a:latin typeface="Times New Roman"/>
                        </a:rPr>
                        <a:t>Funding Source</a:t>
                      </a:r>
                    </a:p>
                  </a:txBody>
                  <a:tcPr marL="4463" marR="4463" marT="44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rtl="0" fontAlgn="ctr"/>
                      <a:r>
                        <a:rPr lang="en-US" sz="1600" b="1" i="0" u="none" strike="noStrike">
                          <a:solidFill>
                            <a:srgbClr val="000000"/>
                          </a:solidFill>
                          <a:effectLst/>
                          <a:highlight>
                            <a:srgbClr val="9BC2E6"/>
                          </a:highlight>
                          <a:latin typeface="Times New Roman"/>
                        </a:rPr>
                        <a:t>Tentative Hiring Date</a:t>
                      </a:r>
                    </a:p>
                  </a:txBody>
                  <a:tcPr marL="4463" marR="4463" marT="44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rtl="0" fontAlgn="ctr"/>
                      <a:r>
                        <a:rPr lang="en-US" sz="1600" b="1" i="0" u="none" strike="noStrike">
                          <a:solidFill>
                            <a:srgbClr val="000000"/>
                          </a:solidFill>
                          <a:effectLst/>
                          <a:highlight>
                            <a:srgbClr val="9BC2E6"/>
                          </a:highlight>
                          <a:latin typeface="Times New Roman"/>
                        </a:rPr>
                        <a:t>Legend</a:t>
                      </a:r>
                    </a:p>
                  </a:txBody>
                  <a:tcPr marL="4463" marR="4463" marT="44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350055257"/>
                  </a:ext>
                </a:extLst>
              </a:tr>
              <a:tr h="479993">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600" b="0" i="0" u="none" strike="noStrike">
                          <a:solidFill>
                            <a:schemeClr val="tx1"/>
                          </a:solidFill>
                          <a:effectLst/>
                          <a:latin typeface="Times New Roman"/>
                        </a:rPr>
                        <a:t>Dean of </a:t>
                      </a:r>
                      <a:r>
                        <a:rPr lang="en-US" sz="1600" b="0">
                          <a:solidFill>
                            <a:schemeClr val="tx1"/>
                          </a:solidFill>
                          <a:latin typeface="Times New Roman"/>
                          <a:cs typeface="Times New Roman"/>
                        </a:rPr>
                        <a:t>Business, Finance, Applied Computing Technologies, and Entrepreneurship </a:t>
                      </a:r>
                      <a:endParaRPr lang="en-US" sz="1600" b="0">
                        <a:solidFill>
                          <a:schemeClr val="tx1"/>
                        </a:solidFill>
                        <a:latin typeface="Times New Roman" panose="02020603050405020304" pitchFamily="18" charset="0"/>
                        <a:cs typeface="Times New Roman" panose="02020603050405020304" pitchFamily="18" charset="0"/>
                      </a:endParaRPr>
                    </a:p>
                    <a:p>
                      <a:pPr algn="l" rtl="0" fontAlgn="ctr"/>
                      <a:endParaRPr lang="en-US" sz="1600" b="0" i="0" u="none" strike="noStrike">
                        <a:solidFill>
                          <a:schemeClr val="tx1"/>
                        </a:solidFill>
                        <a:effectLst/>
                        <a:highlight>
                          <a:srgbClr val="FFFF00"/>
                        </a:highlight>
                        <a:latin typeface="Times New Roman"/>
                      </a:endParaRPr>
                    </a:p>
                  </a:txBody>
                  <a:tcPr marL="274320" marR="4463" marT="44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ctr"/>
                      <a:r>
                        <a:rPr lang="en-US" sz="1600" b="1" i="0" u="none" strike="noStrike">
                          <a:solidFill>
                            <a:srgbClr val="000000"/>
                          </a:solidFill>
                          <a:effectLst/>
                          <a:latin typeface="Times New Roman"/>
                        </a:rPr>
                        <a:t>Categorial</a:t>
                      </a:r>
                      <a:r>
                        <a:rPr lang="en-US" sz="1600" b="0" i="0" u="none" strike="noStrike">
                          <a:solidFill>
                            <a:srgbClr val="000000"/>
                          </a:solidFill>
                          <a:effectLst/>
                          <a:latin typeface="Times New Roman"/>
                        </a:rPr>
                        <a:t> - Strong Workforce Program (SWP) </a:t>
                      </a:r>
                    </a:p>
                  </a:txBody>
                  <a:tcPr marL="274320" marR="4463" marT="44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n-US" sz="1600" b="0" i="0" u="none" strike="noStrike">
                          <a:solidFill>
                            <a:srgbClr val="000000"/>
                          </a:solidFill>
                          <a:effectLst/>
                          <a:latin typeface="Times New Roman"/>
                        </a:rPr>
                        <a:t>Fall 2024</a:t>
                      </a:r>
                    </a:p>
                  </a:txBody>
                  <a:tcPr marL="4463" marR="4463" marT="44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n-US" sz="1600" b="1" i="0" u="none" strike="noStrike">
                          <a:solidFill>
                            <a:srgbClr val="FFFFFF"/>
                          </a:solidFill>
                          <a:effectLst/>
                          <a:highlight>
                            <a:srgbClr val="002060"/>
                          </a:highlight>
                          <a:latin typeface="Times New Roman"/>
                        </a:rPr>
                        <a:t>New</a:t>
                      </a:r>
                    </a:p>
                  </a:txBody>
                  <a:tcPr marL="4463" marR="4463" marT="44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1405557836"/>
                  </a:ext>
                </a:extLst>
              </a:tr>
              <a:tr h="542602">
                <a:tc>
                  <a:txBody>
                    <a:bodyPr/>
                    <a:lstStyle/>
                    <a:p>
                      <a:pPr algn="l" rtl="0" fontAlgn="ctr"/>
                      <a:r>
                        <a:rPr lang="en-US" sz="1600" b="0" i="0" u="none" strike="noStrike">
                          <a:solidFill>
                            <a:schemeClr val="tx1"/>
                          </a:solidFill>
                          <a:effectLst/>
                          <a:latin typeface="Times New Roman"/>
                        </a:rPr>
                        <a:t>Division Administrative Assistant</a:t>
                      </a:r>
                    </a:p>
                  </a:txBody>
                  <a:tcPr marL="274320" marR="4463" marT="44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ctr"/>
                      <a:r>
                        <a:rPr lang="en-US" sz="1600" b="1" i="0" u="none" strike="noStrike">
                          <a:solidFill>
                            <a:srgbClr val="000000"/>
                          </a:solidFill>
                          <a:effectLst/>
                          <a:latin typeface="Times New Roman"/>
                        </a:rPr>
                        <a:t>Categorial</a:t>
                      </a:r>
                      <a:r>
                        <a:rPr lang="en-US" sz="1600" b="0" i="0" u="none" strike="noStrike">
                          <a:solidFill>
                            <a:srgbClr val="000000"/>
                          </a:solidFill>
                          <a:effectLst/>
                          <a:latin typeface="Times New Roman"/>
                        </a:rPr>
                        <a:t> - Strong Workforce Program (SWP) </a:t>
                      </a:r>
                    </a:p>
                  </a:txBody>
                  <a:tcPr marL="274320" marR="4463" marT="44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n-US" sz="1600" b="0" i="0" u="none" strike="noStrike">
                          <a:solidFill>
                            <a:srgbClr val="000000"/>
                          </a:solidFill>
                          <a:effectLst/>
                          <a:latin typeface="Times New Roman"/>
                        </a:rPr>
                        <a:t>Spring 2025</a:t>
                      </a:r>
                    </a:p>
                  </a:txBody>
                  <a:tcPr marL="4463" marR="4463" marT="44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n-US" sz="1600" b="1" i="0" u="none" strike="noStrike">
                          <a:solidFill>
                            <a:srgbClr val="FFFFFF"/>
                          </a:solidFill>
                          <a:effectLst/>
                          <a:highlight>
                            <a:srgbClr val="002060"/>
                          </a:highlight>
                          <a:latin typeface="Times New Roman"/>
                        </a:rPr>
                        <a:t>New</a:t>
                      </a:r>
                    </a:p>
                  </a:txBody>
                  <a:tcPr marL="4463" marR="4463" marT="44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2838113817"/>
                  </a:ext>
                </a:extLst>
              </a:tr>
              <a:tr h="845206">
                <a:tc>
                  <a:txBody>
                    <a:bodyPr/>
                    <a:lstStyle/>
                    <a:p>
                      <a:pPr algn="l" rtl="0" fontAlgn="ctr"/>
                      <a:r>
                        <a:rPr lang="en-US" sz="1600" b="0" i="0" u="none" strike="noStrike">
                          <a:solidFill>
                            <a:srgbClr val="000000"/>
                          </a:solidFill>
                          <a:effectLst/>
                          <a:latin typeface="Times New Roman"/>
                        </a:rPr>
                        <a:t>Director of Community Development</a:t>
                      </a:r>
                    </a:p>
                    <a:p>
                      <a:pPr algn="l" rtl="0" fontAlgn="ctr"/>
                      <a:r>
                        <a:rPr lang="en-US" sz="1600" b="1" i="0" u="none" strike="noStrike">
                          <a:solidFill>
                            <a:srgbClr val="000000"/>
                          </a:solidFill>
                          <a:effectLst/>
                          <a:latin typeface="Times New Roman"/>
                        </a:rPr>
                        <a:t>A trustee recommended that this position be an associate dean/dean to focus on the increasing need for adults in the Hollister area.</a:t>
                      </a:r>
                      <a:endParaRPr lang="en-US" sz="1600" b="0" i="0" u="none" strike="noStrike">
                        <a:solidFill>
                          <a:srgbClr val="000000"/>
                        </a:solidFill>
                        <a:effectLst/>
                        <a:latin typeface="Times New Roman"/>
                      </a:endParaRPr>
                    </a:p>
                  </a:txBody>
                  <a:tcPr marL="274320" marR="4463" marT="44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ctr"/>
                      <a:r>
                        <a:rPr lang="en-US" sz="1600" b="1" i="0" u="none" strike="noStrike">
                          <a:solidFill>
                            <a:srgbClr val="000000"/>
                          </a:solidFill>
                          <a:effectLst/>
                          <a:latin typeface="Times New Roman"/>
                        </a:rPr>
                        <a:t>Categorical &amp; Community Ed</a:t>
                      </a:r>
                    </a:p>
                  </a:txBody>
                  <a:tcPr marL="274320" marR="4463" marT="44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n-US" sz="1600" b="0" i="0" u="none" strike="noStrike">
                          <a:solidFill>
                            <a:srgbClr val="000000"/>
                          </a:solidFill>
                          <a:effectLst/>
                          <a:latin typeface="Times New Roman"/>
                        </a:rPr>
                        <a:t>Fall 2024</a:t>
                      </a:r>
                    </a:p>
                  </a:txBody>
                  <a:tcPr marL="4463" marR="4463" marT="44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n-US" sz="1600" b="1" i="0" u="none" strike="noStrike">
                          <a:solidFill>
                            <a:srgbClr val="FFFFFF"/>
                          </a:solidFill>
                          <a:effectLst/>
                          <a:highlight>
                            <a:srgbClr val="002060"/>
                          </a:highlight>
                          <a:latin typeface="Times New Roman"/>
                        </a:rPr>
                        <a:t>New</a:t>
                      </a:r>
                    </a:p>
                  </a:txBody>
                  <a:tcPr marL="4463" marR="4463" marT="44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110545117"/>
                  </a:ext>
                </a:extLst>
              </a:tr>
              <a:tr h="616857">
                <a:tc>
                  <a:txBody>
                    <a:bodyPr/>
                    <a:lstStyle/>
                    <a:p>
                      <a:pPr marL="0" algn="l" rtl="0" eaLnBrk="1" fontAlgn="ctr" latinLnBrk="0" hangingPunct="1">
                        <a:spcBef>
                          <a:spcPct val="0"/>
                        </a:spcBef>
                        <a:spcAft>
                          <a:spcPct val="0"/>
                        </a:spcAft>
                      </a:pPr>
                      <a:r>
                        <a:rPr lang="en-US" sz="1600" b="0" i="0" u="none" strike="noStrike" kern="1200">
                          <a:solidFill>
                            <a:srgbClr val="000000"/>
                          </a:solidFill>
                          <a:effectLst/>
                          <a:latin typeface="Times New Roman"/>
                          <a:ea typeface="+mn-ea"/>
                          <a:cs typeface="+mn-cs"/>
                        </a:rPr>
                        <a:t>Director of Library, Learning Resources, and Distance Education </a:t>
                      </a:r>
                      <a:endParaRPr lang="en-US" altLang="en-US" sz="1600" b="0" i="0" u="none" strike="noStrike" kern="1200">
                        <a:solidFill>
                          <a:srgbClr val="000000"/>
                        </a:solidFill>
                        <a:effectLst/>
                        <a:latin typeface="Times New Roman" panose="02020603050405020304" pitchFamily="18" charset="0"/>
                        <a:ea typeface="+mn-ea"/>
                        <a:cs typeface="+mn-cs"/>
                      </a:endParaRPr>
                    </a:p>
                  </a:txBody>
                  <a:tcPr marL="274320" marR="4463" marT="44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l" rtl="0" eaLnBrk="1" fontAlgn="ctr" latinLnBrk="0" hangingPunct="1">
                        <a:spcBef>
                          <a:spcPct val="0"/>
                        </a:spcBef>
                        <a:spcAft>
                          <a:spcPct val="0"/>
                        </a:spcAft>
                      </a:pPr>
                      <a:r>
                        <a:rPr lang="en-US" sz="1600" b="1" i="0" u="none" strike="noStrike">
                          <a:solidFill>
                            <a:srgbClr val="000000"/>
                          </a:solidFill>
                          <a:effectLst/>
                          <a:latin typeface="Times New Roman"/>
                        </a:rPr>
                        <a:t>General Funds – </a:t>
                      </a:r>
                      <a:r>
                        <a:rPr lang="en-US" sz="1600" b="0" i="0" u="none" strike="noStrike">
                          <a:solidFill>
                            <a:srgbClr val="000000"/>
                          </a:solidFill>
                          <a:effectLst/>
                          <a:latin typeface="Times New Roman"/>
                        </a:rPr>
                        <a:t>Included in budget projections</a:t>
                      </a:r>
                    </a:p>
                  </a:txBody>
                  <a:tcPr marL="274320" marR="4463" marT="44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n-US" sz="1600" b="0" i="0" u="none" strike="noStrike">
                          <a:solidFill>
                            <a:srgbClr val="000000"/>
                          </a:solidFill>
                          <a:effectLst/>
                          <a:latin typeface="Times New Roman"/>
                        </a:rPr>
                        <a:t>Spring 2025</a:t>
                      </a:r>
                    </a:p>
                  </a:txBody>
                  <a:tcPr marL="4463" marR="4463" marT="44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n-US" sz="1600" b="1" i="0" u="none" strike="noStrike">
                          <a:solidFill>
                            <a:srgbClr val="FFFFFF"/>
                          </a:solidFill>
                          <a:effectLst/>
                          <a:highlight>
                            <a:srgbClr val="002060"/>
                          </a:highlight>
                          <a:latin typeface="Times New Roman"/>
                        </a:rPr>
                        <a:t> New</a:t>
                      </a:r>
                    </a:p>
                  </a:txBody>
                  <a:tcPr marL="4463" marR="4463" marT="44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1809714919"/>
                  </a:ext>
                </a:extLst>
              </a:tr>
              <a:tr h="187823">
                <a:tc gridSpan="4">
                  <a:txBody>
                    <a:bodyPr/>
                    <a:lstStyle/>
                    <a:p>
                      <a:pPr algn="ctr" rtl="0" fontAlgn="ctr"/>
                      <a:endParaRPr lang="en-US" sz="1600" b="0" i="0" u="none" strike="noStrike">
                        <a:solidFill>
                          <a:srgbClr val="000000"/>
                        </a:solidFill>
                        <a:effectLst/>
                        <a:highlight>
                          <a:srgbClr val="B4C6E7"/>
                        </a:highlight>
                        <a:latin typeface="Times New Roman"/>
                      </a:endParaRPr>
                    </a:p>
                  </a:txBody>
                  <a:tcPr marL="274320" marR="4463" marT="44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hMerge="1">
                  <a:txBody>
                    <a:bodyPr/>
                    <a:lstStyle/>
                    <a:p>
                      <a:endParaRPr lang="en-US"/>
                    </a:p>
                  </a:txBody>
                  <a:tcPr/>
                </a:tc>
                <a:tc hMerge="1">
                  <a:txBody>
                    <a:bodyPr/>
                    <a:lstStyle/>
                    <a:p>
                      <a:endParaRPr lang="en-US"/>
                    </a:p>
                  </a:txBody>
                  <a:tcPr>
                    <a:lnL w="6350" cap="flat" cmpd="sng" algn="ctr">
                      <a:solidFill>
                        <a:srgbClr val="000000"/>
                      </a:solidFill>
                      <a:prstDash val="solid"/>
                      <a:round/>
                      <a:headEnd type="none" w="med" len="med"/>
                      <a:tailEnd type="none" w="med" len="med"/>
                    </a:lnL>
                    <a:lnT w="6350" cap="flat" cmpd="sng" algn="ctr">
                      <a:solidFill>
                        <a:srgbClr val="000000"/>
                      </a:solidFill>
                      <a:prstDash val="solid"/>
                      <a:round/>
                      <a:headEnd type="none" w="med" len="med"/>
                      <a:tailEnd type="none" w="med" len="med"/>
                    </a:lnT>
                  </a:tcPr>
                </a:tc>
                <a:tc hMerge="1">
                  <a:txBody>
                    <a:bodyPr/>
                    <a:lstStyle/>
                    <a:p>
                      <a:endParaRPr lang="en-US"/>
                    </a:p>
                  </a:txBody>
                  <a:tcPr/>
                </a:tc>
                <a:extLst>
                  <a:ext uri="{0D108BD9-81ED-4DB2-BD59-A6C34878D82A}">
                    <a16:rowId xmlns:a16="http://schemas.microsoft.com/office/drawing/2014/main" val="1087187373"/>
                  </a:ext>
                </a:extLst>
              </a:tr>
              <a:tr h="386081">
                <a:tc>
                  <a:txBody>
                    <a:bodyPr/>
                    <a:lstStyle/>
                    <a:p>
                      <a:pPr algn="l" rtl="0" fontAlgn="ctr"/>
                      <a:r>
                        <a:rPr lang="en-US" sz="1600" b="0" i="0" u="none" strike="noStrike">
                          <a:solidFill>
                            <a:srgbClr val="000000"/>
                          </a:solidFill>
                          <a:effectLst/>
                          <a:latin typeface="Times New Roman"/>
                        </a:rPr>
                        <a:t>Additional Faculty for the New Division</a:t>
                      </a:r>
                    </a:p>
                  </a:txBody>
                  <a:tcPr marL="274320" marR="4463" marT="44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l" rtl="0" fontAlgn="ctr"/>
                      <a:r>
                        <a:rPr lang="en-US" sz="1600" b="0" i="0" u="none" strike="noStrike">
                          <a:solidFill>
                            <a:srgbClr val="000000"/>
                          </a:solidFill>
                          <a:effectLst/>
                          <a:latin typeface="Times New Roman"/>
                        </a:rPr>
                        <a:t>Request to  be submitted to the Academic Staffing Committee</a:t>
                      </a:r>
                    </a:p>
                  </a:txBody>
                  <a:tcPr marL="274320" marR="4463" marT="44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lnL w="6350" cap="flat" cmpd="sng" algn="ctr">
                      <a:solidFill>
                        <a:srgbClr val="000000"/>
                      </a:solidFill>
                      <a:prstDash val="solid"/>
                      <a:round/>
                      <a:headEnd type="none" w="med" len="med"/>
                      <a:tailEnd type="none" w="med" len="med"/>
                    </a:lnL>
                  </a:tcPr>
                </a:tc>
                <a:tc>
                  <a:txBody>
                    <a:bodyPr/>
                    <a:lstStyle/>
                    <a:p>
                      <a:pPr algn="ctr" rtl="0" fontAlgn="ctr"/>
                      <a:endParaRPr lang="en-US" sz="1600" b="1" i="0" u="none" strike="noStrike">
                        <a:solidFill>
                          <a:srgbClr val="FFFFFF"/>
                        </a:solidFill>
                        <a:effectLst/>
                        <a:highlight>
                          <a:srgbClr val="002060"/>
                        </a:highlight>
                        <a:latin typeface="Times New Roman"/>
                      </a:endParaRPr>
                    </a:p>
                  </a:txBody>
                  <a:tcPr marL="4463" marR="4463" marT="44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3881270168"/>
                  </a:ext>
                </a:extLst>
              </a:tr>
              <a:tr h="511297">
                <a:tc>
                  <a:txBody>
                    <a:bodyPr/>
                    <a:lstStyle/>
                    <a:p>
                      <a:pPr algn="l" rtl="0" fontAlgn="ctr"/>
                      <a:r>
                        <a:rPr lang="en-US" sz="1600" b="0" i="0" u="none" strike="noStrike">
                          <a:solidFill>
                            <a:srgbClr val="000000"/>
                          </a:solidFill>
                          <a:effectLst/>
                          <a:latin typeface="Times New Roman"/>
                        </a:rPr>
                        <a:t>Additional Position - Professional Development Coordinator (General Funds-already in the budget)</a:t>
                      </a:r>
                    </a:p>
                  </a:txBody>
                  <a:tcPr marL="274320" marR="4463" marT="44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l" rtl="0" fontAlgn="ctr"/>
                      <a:r>
                        <a:rPr lang="en-US" sz="1600" b="0" i="0" u="none" strike="noStrike">
                          <a:solidFill>
                            <a:srgbClr val="000000"/>
                          </a:solidFill>
                          <a:effectLst/>
                          <a:latin typeface="Times New Roman"/>
                        </a:rPr>
                        <a:t>Request to  be submitted to the Academic Staffing Committee</a:t>
                      </a:r>
                    </a:p>
                  </a:txBody>
                  <a:tcPr marL="274320" marR="4463" marT="44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lnL w="6350" cap="flat" cmpd="sng" algn="ctr">
                      <a:solidFill>
                        <a:srgbClr val="000000"/>
                      </a:solidFill>
                      <a:prstDash val="solid"/>
                      <a:round/>
                      <a:headEnd type="none" w="med" len="med"/>
                      <a:tailEnd type="none" w="med" len="med"/>
                    </a:lnL>
                  </a:tcPr>
                </a:tc>
                <a:tc>
                  <a:txBody>
                    <a:bodyPr/>
                    <a:lstStyle/>
                    <a:p>
                      <a:pPr algn="ctr" rtl="0" fontAlgn="ctr"/>
                      <a:endParaRPr lang="en-US" sz="1600" b="1" i="0" u="none" strike="noStrike">
                        <a:solidFill>
                          <a:srgbClr val="FFFFFF"/>
                        </a:solidFill>
                        <a:effectLst/>
                        <a:highlight>
                          <a:srgbClr val="002060"/>
                        </a:highlight>
                        <a:latin typeface="Times New Roman"/>
                      </a:endParaRPr>
                    </a:p>
                  </a:txBody>
                  <a:tcPr marL="4463" marR="4463" marT="44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1285316007"/>
                  </a:ext>
                </a:extLst>
              </a:tr>
            </a:tbl>
          </a:graphicData>
        </a:graphic>
      </p:graphicFrame>
    </p:spTree>
    <p:extLst>
      <p:ext uri="{BB962C8B-B14F-4D97-AF65-F5344CB8AC3E}">
        <p14:creationId xmlns:p14="http://schemas.microsoft.com/office/powerpoint/2010/main" val="11823284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2">
            <a:extLst>
              <a:ext uri="{FF2B5EF4-FFF2-40B4-BE49-F238E27FC236}">
                <a16:creationId xmlns:a16="http://schemas.microsoft.com/office/drawing/2014/main" id="{51512E8E-25F4-91F4-D1B3-4F63DAF6C6D7}"/>
              </a:ext>
            </a:extLst>
          </p:cNvPr>
          <p:cNvSpPr>
            <a:spLocks noChangeArrowheads="1"/>
          </p:cNvSpPr>
          <p:nvPr/>
        </p:nvSpPr>
        <p:spPr bwMode="auto">
          <a:xfrm>
            <a:off x="152400" y="61595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Rectangle 3">
            <a:extLst>
              <a:ext uri="{FF2B5EF4-FFF2-40B4-BE49-F238E27FC236}">
                <a16:creationId xmlns:a16="http://schemas.microsoft.com/office/drawing/2014/main" id="{148BF714-3F79-A357-F12C-7D9D7ECB3F37}"/>
              </a:ext>
            </a:extLst>
          </p:cNvPr>
          <p:cNvSpPr>
            <a:spLocks noChangeArrowheads="1"/>
          </p:cNvSpPr>
          <p:nvPr/>
        </p:nvSpPr>
        <p:spPr bwMode="auto">
          <a:xfrm>
            <a:off x="2372813" y="1286848"/>
            <a:ext cx="4933951" cy="628650"/>
          </a:xfrm>
          <a:prstGeom prst="rect">
            <a:avLst/>
          </a:prstGeom>
          <a:solidFill>
            <a:schemeClr val="accent1">
              <a:lumMod val="75000"/>
            </a:schemeClr>
          </a:solidFill>
          <a:ln w="25400">
            <a:solidFill>
              <a:srgbClr val="322642"/>
            </a:solidFill>
            <a:miter lim="800000"/>
            <a:headEnd/>
            <a:tailEnd/>
          </a:ln>
        </p:spPr>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pPr>
            <a:r>
              <a:rPr lang="en-US" sz="1400" b="1">
                <a:solidFill>
                  <a:schemeClr val="bg1"/>
                </a:solidFill>
                <a:latin typeface="Times New Roman"/>
                <a:cs typeface="Times New Roman"/>
              </a:rPr>
              <a:t>Business, Finance, Applied Computing Technologies, and Entrepreneurship </a:t>
            </a:r>
            <a:endParaRPr lang="en-US" sz="1400" b="1">
              <a:solidFill>
                <a:schemeClr val="bg1"/>
              </a:solidFill>
              <a:latin typeface="Times New Roman" panose="02020603050405020304" pitchFamily="18" charset="0"/>
              <a:cs typeface="Times New Roman" panose="02020603050405020304" pitchFamily="18" charset="0"/>
            </a:endParaRPr>
          </a:p>
          <a:p>
            <a:pPr algn="ctr" eaLnBrk="0" fontAlgn="base" hangingPunct="0">
              <a:spcBef>
                <a:spcPct val="0"/>
              </a:spcBef>
              <a:spcAft>
                <a:spcPct val="0"/>
              </a:spcAft>
            </a:pPr>
            <a:r>
              <a:rPr lang="en-US" altLang="en-US" sz="1400" b="1">
                <a:solidFill>
                  <a:schemeClr val="bg1"/>
                </a:solidFill>
                <a:latin typeface="Times New Roman"/>
                <a:cs typeface="Times New Roman"/>
              </a:rPr>
              <a:t>New Division</a:t>
            </a:r>
            <a:endParaRPr lang="en-US" altLang="en-US" sz="1400" b="1">
              <a:solidFill>
                <a:schemeClr val="bg1"/>
              </a:solidFill>
              <a:latin typeface="Times New Roman" panose="02020603050405020304" pitchFamily="18" charset="0"/>
              <a:cs typeface="Times New Roman" panose="02020603050405020304" pitchFamily="18" charset="0"/>
            </a:endParaRPr>
          </a:p>
        </p:txBody>
      </p:sp>
      <p:cxnSp>
        <p:nvCxnSpPr>
          <p:cNvPr id="28" name="Straight Arrow Connector 27">
            <a:extLst>
              <a:ext uri="{FF2B5EF4-FFF2-40B4-BE49-F238E27FC236}">
                <a16:creationId xmlns:a16="http://schemas.microsoft.com/office/drawing/2014/main" id="{F1B5B655-B4F0-1790-84E3-30A013CDDD47}"/>
              </a:ext>
            </a:extLst>
          </p:cNvPr>
          <p:cNvCxnSpPr>
            <a:cxnSpLocks/>
            <a:endCxn id="19" idx="3"/>
          </p:cNvCxnSpPr>
          <p:nvPr/>
        </p:nvCxnSpPr>
        <p:spPr>
          <a:xfrm flipH="1">
            <a:off x="7306764" y="1601173"/>
            <a:ext cx="412710"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4" name="Rectangle 4">
            <a:extLst>
              <a:ext uri="{FF2B5EF4-FFF2-40B4-BE49-F238E27FC236}">
                <a16:creationId xmlns:a16="http://schemas.microsoft.com/office/drawing/2014/main" id="{4C961D43-6D79-DAC1-9416-43713459838B}"/>
              </a:ext>
            </a:extLst>
          </p:cNvPr>
          <p:cNvSpPr>
            <a:spLocks noChangeArrowheads="1"/>
          </p:cNvSpPr>
          <p:nvPr/>
        </p:nvSpPr>
        <p:spPr bwMode="auto">
          <a:xfrm>
            <a:off x="2372813" y="411371"/>
            <a:ext cx="1962150" cy="617538"/>
          </a:xfrm>
          <a:prstGeom prst="rect">
            <a:avLst/>
          </a:prstGeom>
          <a:noFill/>
          <a:ln w="25400">
            <a:solidFill>
              <a:srgbClr val="1C334E"/>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strike="noStrike" cap="none" normalizeH="0" baseline="0">
                <a:ln>
                  <a:noFill/>
                </a:ln>
                <a:effectLst/>
                <a:latin typeface="Times New Roman" panose="02020603050405020304" pitchFamily="18" charset="0"/>
                <a:ea typeface="Calibri" panose="020F0502020204030204" pitchFamily="34" charset="0"/>
                <a:cs typeface="Times New Roman" panose="02020603050405020304" pitchFamily="18" charset="0"/>
              </a:rPr>
              <a:t>Executive</a:t>
            </a:r>
            <a:r>
              <a:rPr kumimoji="0" lang="en-US" altLang="en-US" sz="1400" b="0" i="0" strike="noStrike" cap="none" normalizeH="0" baseline="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Assistant</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400" b="1">
                <a:solidFill>
                  <a:srgbClr val="000000"/>
                </a:solidFill>
                <a:latin typeface="Times New Roman" panose="02020603050405020304" pitchFamily="18" charset="0"/>
                <a:cs typeface="Times New Roman" panose="02020603050405020304" pitchFamily="18" charset="0"/>
              </a:rPr>
              <a:t>Victoria Masey</a:t>
            </a:r>
            <a:endParaRPr kumimoji="0" lang="en-US" altLang="en-US" sz="1800" b="1" i="0" strike="noStrike" cap="none" normalizeH="0" baseline="0">
              <a:ln>
                <a:noFill/>
              </a:ln>
              <a:solidFill>
                <a:schemeClr val="tx1"/>
              </a:solidFill>
              <a:effectLst/>
              <a:latin typeface="Arial" panose="020B0604020202020204" pitchFamily="34" charset="0"/>
            </a:endParaRPr>
          </a:p>
        </p:txBody>
      </p:sp>
      <p:sp>
        <p:nvSpPr>
          <p:cNvPr id="6" name="Rectangle 5">
            <a:extLst>
              <a:ext uri="{FF2B5EF4-FFF2-40B4-BE49-F238E27FC236}">
                <a16:creationId xmlns:a16="http://schemas.microsoft.com/office/drawing/2014/main" id="{3F9CBAAA-C076-A0DE-2505-FF82A256FDF7}"/>
              </a:ext>
            </a:extLst>
          </p:cNvPr>
          <p:cNvSpPr>
            <a:spLocks noChangeArrowheads="1"/>
          </p:cNvSpPr>
          <p:nvPr/>
        </p:nvSpPr>
        <p:spPr bwMode="auto">
          <a:xfrm>
            <a:off x="8438062" y="1571247"/>
            <a:ext cx="2762250" cy="2187575"/>
          </a:xfrm>
          <a:prstGeom prst="rect">
            <a:avLst/>
          </a:prstGeom>
          <a:solidFill>
            <a:srgbClr val="FFFFFF"/>
          </a:solidFill>
          <a:ln w="25400">
            <a:solidFill>
              <a:srgbClr val="1C334E"/>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400" b="1" i="0" strike="noStrike" cap="none" normalizeH="0" baseline="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Accreditation Co-Liaison</a:t>
            </a:r>
            <a:endParaRPr kumimoji="0" lang="en-US" altLang="en-US" sz="400" b="0" i="0"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400" b="1" i="0" strike="noStrike" cap="none" normalizeH="0" baseline="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Curriculum</a:t>
            </a:r>
            <a:endParaRPr kumimoji="0" lang="en-US" altLang="en-US" sz="400" b="0" i="0"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400" b="1" i="0" strike="noStrike" cap="none" normalizeH="0" baseline="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Enrollment Management</a:t>
            </a:r>
            <a:endParaRPr kumimoji="0" lang="en-US" altLang="en-US" sz="400" b="0" i="0"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400" b="1" i="0" strike="noStrike" cap="none" normalizeH="0" baseline="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Faculty Mentoring</a:t>
            </a:r>
            <a:endParaRPr kumimoji="0" lang="en-US" altLang="en-US" sz="400" b="0" i="0"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400" b="1" i="0" strike="noStrike" cap="none" normalizeH="0" baseline="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Faculty Professional Learning</a:t>
            </a:r>
            <a:endParaRPr kumimoji="0" lang="en-US" altLang="en-US" sz="400" b="0" i="0"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400" b="1" i="0" strike="noStrike" cap="none" normalizeH="0" baseline="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SLOs</a:t>
            </a:r>
            <a:endParaRPr kumimoji="0" lang="en-US" altLang="en-US" sz="400" b="0" i="0" strike="noStrike" cap="none" normalizeH="0" baseline="0">
              <a:ln>
                <a:noFill/>
              </a:ln>
              <a:solidFill>
                <a:schemeClr val="tx1"/>
              </a:solidFill>
              <a:effectLst/>
            </a:endParaRPr>
          </a:p>
        </p:txBody>
      </p:sp>
      <p:sp>
        <p:nvSpPr>
          <p:cNvPr id="8" name="Graphic 22">
            <a:extLst>
              <a:ext uri="{FF2B5EF4-FFF2-40B4-BE49-F238E27FC236}">
                <a16:creationId xmlns:a16="http://schemas.microsoft.com/office/drawing/2014/main" id="{E3B7E148-2017-1A43-FEE9-911940DBCFC8}"/>
              </a:ext>
            </a:extLst>
          </p:cNvPr>
          <p:cNvSpPr/>
          <p:nvPr/>
        </p:nvSpPr>
        <p:spPr>
          <a:xfrm flipH="1">
            <a:off x="7640232" y="1206283"/>
            <a:ext cx="98880" cy="4866766"/>
          </a:xfrm>
          <a:custGeom>
            <a:avLst/>
            <a:gdLst/>
            <a:ahLst/>
            <a:cxnLst/>
            <a:rect l="l" t="t" r="r" b="b"/>
            <a:pathLst>
              <a:path h="5331460">
                <a:moveTo>
                  <a:pt x="0" y="0"/>
                </a:moveTo>
                <a:lnTo>
                  <a:pt x="0" y="5330952"/>
                </a:lnTo>
              </a:path>
            </a:pathLst>
          </a:custGeom>
          <a:ln w="19050">
            <a:solidFill>
              <a:srgbClr val="000000"/>
            </a:solidFill>
            <a:prstDash val="solid"/>
          </a:ln>
        </p:spPr>
        <p:txBody>
          <a:bodyPr wrap="square" lIns="0" tIns="0" rIns="0" bIns="0" rtlCol="0">
            <a:prstTxWarp prst="textNoShape">
              <a:avLst/>
            </a:prstTxWarp>
            <a:noAutofit/>
          </a:bodyPr>
          <a:lstStyle/>
          <a:p>
            <a:endParaRPr lang="en-US"/>
          </a:p>
        </p:txBody>
      </p:sp>
      <p:sp>
        <p:nvSpPr>
          <p:cNvPr id="15" name="Rectangle 7">
            <a:extLst>
              <a:ext uri="{FF2B5EF4-FFF2-40B4-BE49-F238E27FC236}">
                <a16:creationId xmlns:a16="http://schemas.microsoft.com/office/drawing/2014/main" id="{EDA47B03-745A-3C33-A1A3-533EC8627D01}"/>
              </a:ext>
            </a:extLst>
          </p:cNvPr>
          <p:cNvSpPr>
            <a:spLocks noChangeArrowheads="1"/>
          </p:cNvSpPr>
          <p:nvPr/>
        </p:nvSpPr>
        <p:spPr bwMode="auto">
          <a:xfrm>
            <a:off x="2387100" y="5189323"/>
            <a:ext cx="4905375" cy="447849"/>
          </a:xfrm>
          <a:prstGeom prst="rect">
            <a:avLst/>
          </a:prstGeom>
          <a:solidFill>
            <a:srgbClr val="FFFFFF"/>
          </a:solidFill>
          <a:ln w="25400">
            <a:solidFill>
              <a:srgbClr val="322642"/>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strike="noStrike" cap="none" normalizeH="0" baseline="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Curriculum Specialist</a:t>
            </a:r>
            <a:endParaRPr kumimoji="0" lang="en-US" altLang="en-US" sz="1800" b="0" i="0" strike="noStrike" cap="none" normalizeH="0" baseline="0">
              <a:ln>
                <a:noFill/>
              </a:ln>
              <a:solidFill>
                <a:schemeClr val="tx1"/>
              </a:solidFill>
              <a:effectLst/>
              <a:latin typeface="Arial" panose="020B0604020202020204" pitchFamily="34" charset="0"/>
            </a:endParaRPr>
          </a:p>
        </p:txBody>
      </p:sp>
      <p:sp>
        <p:nvSpPr>
          <p:cNvPr id="17" name="Rectangle 5">
            <a:extLst>
              <a:ext uri="{FF2B5EF4-FFF2-40B4-BE49-F238E27FC236}">
                <a16:creationId xmlns:a16="http://schemas.microsoft.com/office/drawing/2014/main" id="{EE6AE107-6AD6-7F80-D338-F0991FA99DE7}"/>
              </a:ext>
            </a:extLst>
          </p:cNvPr>
          <p:cNvSpPr>
            <a:spLocks noChangeArrowheads="1"/>
          </p:cNvSpPr>
          <p:nvPr/>
        </p:nvSpPr>
        <p:spPr bwMode="auto">
          <a:xfrm>
            <a:off x="2372813" y="3950677"/>
            <a:ext cx="4914901" cy="528818"/>
          </a:xfrm>
          <a:prstGeom prst="rect">
            <a:avLst/>
          </a:prstGeom>
          <a:solidFill>
            <a:srgbClr val="FFFFFF"/>
          </a:solidFill>
          <a:ln w="25400">
            <a:solidFill>
              <a:srgbClr val="1C334E"/>
            </a:solidFill>
            <a:miter lim="800000"/>
            <a:headEnd/>
            <a:tailEnd/>
          </a:ln>
        </p:spPr>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pPr>
            <a:r>
              <a:rPr lang="en-US" sz="1400" b="1">
                <a:latin typeface="Times New Roman" panose="02020603050405020304" pitchFamily="18" charset="0"/>
                <a:cs typeface="Times New Roman" panose="02020603050405020304" pitchFamily="18" charset="0"/>
              </a:rPr>
              <a:t>Career Education and Workforce Pathways</a:t>
            </a:r>
          </a:p>
        </p:txBody>
      </p:sp>
      <p:sp>
        <p:nvSpPr>
          <p:cNvPr id="18" name="Rectangle 4">
            <a:extLst>
              <a:ext uri="{FF2B5EF4-FFF2-40B4-BE49-F238E27FC236}">
                <a16:creationId xmlns:a16="http://schemas.microsoft.com/office/drawing/2014/main" id="{D550AF54-48C5-9593-6E09-4FCB9578190D}"/>
              </a:ext>
            </a:extLst>
          </p:cNvPr>
          <p:cNvSpPr>
            <a:spLocks noChangeArrowheads="1"/>
          </p:cNvSpPr>
          <p:nvPr/>
        </p:nvSpPr>
        <p:spPr bwMode="auto">
          <a:xfrm>
            <a:off x="2382339" y="4589938"/>
            <a:ext cx="4931325" cy="447849"/>
          </a:xfrm>
          <a:prstGeom prst="rect">
            <a:avLst/>
          </a:prstGeom>
          <a:solidFill>
            <a:srgbClr val="FFFFFF"/>
          </a:solidFill>
          <a:ln w="25400">
            <a:solidFill>
              <a:srgbClr val="322642"/>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strike="noStrike" cap="none" normalizeH="0" baseline="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Scheduling Coordinators</a:t>
            </a:r>
            <a:endParaRPr kumimoji="0" lang="en-US" altLang="en-US" sz="1800" b="0" i="0" strike="noStrike" cap="none" normalizeH="0" baseline="0">
              <a:ln>
                <a:noFill/>
              </a:ln>
              <a:solidFill>
                <a:schemeClr val="tx1"/>
              </a:solidFill>
              <a:effectLst/>
              <a:latin typeface="Arial" panose="020B0604020202020204" pitchFamily="34" charset="0"/>
            </a:endParaRPr>
          </a:p>
        </p:txBody>
      </p:sp>
      <p:sp>
        <p:nvSpPr>
          <p:cNvPr id="20" name="Rectangle 2">
            <a:extLst>
              <a:ext uri="{FF2B5EF4-FFF2-40B4-BE49-F238E27FC236}">
                <a16:creationId xmlns:a16="http://schemas.microsoft.com/office/drawing/2014/main" id="{4ACC1E35-6D72-1FFB-9F03-F025CE5D289F}"/>
              </a:ext>
            </a:extLst>
          </p:cNvPr>
          <p:cNvSpPr>
            <a:spLocks noChangeArrowheads="1"/>
          </p:cNvSpPr>
          <p:nvPr/>
        </p:nvSpPr>
        <p:spPr bwMode="auto">
          <a:xfrm>
            <a:off x="2382339" y="1999751"/>
            <a:ext cx="4905376" cy="562814"/>
          </a:xfrm>
          <a:prstGeom prst="rect">
            <a:avLst/>
          </a:prstGeom>
          <a:solidFill>
            <a:srgbClr val="FFFFFF"/>
          </a:solidFill>
          <a:ln w="25400">
            <a:solidFill>
              <a:srgbClr val="1C334E"/>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strike="noStrike" cap="none" normalizeH="0" baseline="0">
                <a:ln>
                  <a:noFill/>
                </a:ln>
                <a:solidFill>
                  <a:srgbClr val="000000"/>
                </a:solidFill>
                <a:effectLst/>
                <a:latin typeface="Times New Roman"/>
                <a:ea typeface="Calibri" panose="020F0502020204030204" pitchFamily="34" charset="0"/>
                <a:cs typeface="Times New Roman"/>
              </a:rPr>
              <a:t>Arts, Humanities</a:t>
            </a:r>
            <a:r>
              <a:rPr lang="en-US" altLang="en-US" sz="1400" b="1">
                <a:solidFill>
                  <a:srgbClr val="000000"/>
                </a:solidFill>
                <a:latin typeface="Times New Roman"/>
                <a:ea typeface="Calibri" panose="020F0502020204030204" pitchFamily="34" charset="0"/>
                <a:cs typeface="Times New Roman"/>
              </a:rPr>
              <a:t>,</a:t>
            </a:r>
            <a:r>
              <a:rPr kumimoji="0" lang="en-US" altLang="en-US" sz="1400" b="1" i="0" strike="noStrike" cap="none" normalizeH="0" baseline="0">
                <a:ln>
                  <a:noFill/>
                </a:ln>
                <a:solidFill>
                  <a:srgbClr val="000000"/>
                </a:solidFill>
                <a:effectLst/>
                <a:latin typeface="Times New Roman"/>
                <a:ea typeface="Calibri" panose="020F0502020204030204" pitchFamily="34" charset="0"/>
                <a:cs typeface="Times New Roman"/>
              </a:rPr>
              <a:t> and Social Science</a:t>
            </a:r>
          </a:p>
        </p:txBody>
      </p:sp>
      <p:sp>
        <p:nvSpPr>
          <p:cNvPr id="21" name="Rectangle 19">
            <a:extLst>
              <a:ext uri="{FF2B5EF4-FFF2-40B4-BE49-F238E27FC236}">
                <a16:creationId xmlns:a16="http://schemas.microsoft.com/office/drawing/2014/main" id="{1D9766CB-FF66-F882-957A-6AD90547B084}"/>
              </a:ext>
            </a:extLst>
          </p:cNvPr>
          <p:cNvSpPr>
            <a:spLocks noChangeArrowheads="1"/>
          </p:cNvSpPr>
          <p:nvPr/>
        </p:nvSpPr>
        <p:spPr bwMode="auto">
          <a:xfrm>
            <a:off x="4661088" y="237907"/>
            <a:ext cx="6132513" cy="968375"/>
          </a:xfrm>
          <a:prstGeom prst="rect">
            <a:avLst/>
          </a:prstGeom>
          <a:noFill/>
          <a:ln w="38100">
            <a:solidFill>
              <a:schemeClr val="tx1"/>
            </a:solidFill>
            <a:miter lim="800000"/>
            <a:headEnd/>
            <a:tailEnd/>
          </a:ln>
        </p:spPr>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pPr>
            <a:r>
              <a:rPr lang="en-US" altLang="en-US" sz="2000" b="1">
                <a:solidFill>
                  <a:srgbClr val="000000"/>
                </a:solidFill>
                <a:latin typeface="Times New Roman"/>
                <a:cs typeface="Times New Roman"/>
              </a:rPr>
              <a:t>Academic Affairs</a:t>
            </a:r>
          </a:p>
          <a:p>
            <a:pPr algn="ctr" eaLnBrk="0" fontAlgn="base" hangingPunct="0">
              <a:spcBef>
                <a:spcPct val="0"/>
              </a:spcBef>
              <a:spcAft>
                <a:spcPct val="0"/>
              </a:spcAft>
            </a:pPr>
            <a:r>
              <a:rPr lang="en-US" altLang="en-US" sz="2000" b="1">
                <a:solidFill>
                  <a:srgbClr val="000000"/>
                </a:solidFill>
                <a:latin typeface="Times New Roman"/>
                <a:cs typeface="Times New Roman"/>
              </a:rPr>
              <a:t>Dr. Moaty Fayek: Vice President of Academic Affairs</a:t>
            </a:r>
          </a:p>
        </p:txBody>
      </p:sp>
      <p:sp>
        <p:nvSpPr>
          <p:cNvPr id="22" name="Rectangle 1">
            <a:extLst>
              <a:ext uri="{FF2B5EF4-FFF2-40B4-BE49-F238E27FC236}">
                <a16:creationId xmlns:a16="http://schemas.microsoft.com/office/drawing/2014/main" id="{2DF86A15-A7C1-C1AB-B4D5-A730422DD72E}"/>
              </a:ext>
            </a:extLst>
          </p:cNvPr>
          <p:cNvSpPr>
            <a:spLocks noChangeArrowheads="1"/>
          </p:cNvSpPr>
          <p:nvPr/>
        </p:nvSpPr>
        <p:spPr bwMode="auto">
          <a:xfrm>
            <a:off x="2382339" y="2656321"/>
            <a:ext cx="4905375" cy="559694"/>
          </a:xfrm>
          <a:prstGeom prst="rect">
            <a:avLst/>
          </a:prstGeom>
          <a:solidFill>
            <a:srgbClr val="FFFFFF"/>
          </a:solidFill>
          <a:ln w="25400">
            <a:solidFill>
              <a:srgbClr val="1C334E"/>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strike="noStrike" cap="none" normalizeH="0" baseline="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Science, Technology, Engineering and Mathematics (STEM) </a:t>
            </a:r>
            <a:endParaRPr kumimoji="0" lang="en-US" altLang="en-US" sz="400" b="0" i="0" strike="noStrike" cap="none" normalizeH="0" baseline="0">
              <a:ln>
                <a:noFill/>
              </a:ln>
              <a:solidFill>
                <a:schemeClr val="tx1"/>
              </a:solidFill>
              <a:effectLst/>
            </a:endParaRPr>
          </a:p>
        </p:txBody>
      </p:sp>
      <p:sp>
        <p:nvSpPr>
          <p:cNvPr id="3" name="Rectangle 1">
            <a:extLst>
              <a:ext uri="{FF2B5EF4-FFF2-40B4-BE49-F238E27FC236}">
                <a16:creationId xmlns:a16="http://schemas.microsoft.com/office/drawing/2014/main" id="{CC56A83F-BDA1-F9A6-6832-EEEC383409A2}"/>
              </a:ext>
            </a:extLst>
          </p:cNvPr>
          <p:cNvSpPr>
            <a:spLocks noChangeArrowheads="1"/>
          </p:cNvSpPr>
          <p:nvPr/>
        </p:nvSpPr>
        <p:spPr bwMode="auto">
          <a:xfrm>
            <a:off x="2356389" y="3364637"/>
            <a:ext cx="4914900" cy="475597"/>
          </a:xfrm>
          <a:prstGeom prst="rect">
            <a:avLst/>
          </a:prstGeom>
          <a:solidFill>
            <a:srgbClr val="FFFFFF"/>
          </a:solidFill>
          <a:ln w="25400">
            <a:solidFill>
              <a:srgbClr val="1C334E"/>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strike="noStrike" cap="none" normalizeH="0" baseline="0">
                <a:ln>
                  <a:noFill/>
                </a:ln>
                <a:effectLst/>
                <a:latin typeface="Times New Roman" panose="02020603050405020304" pitchFamily="18" charset="0"/>
                <a:ea typeface="Calibri" panose="020F0502020204030204" pitchFamily="34" charset="0"/>
                <a:cs typeface="Times New Roman" panose="02020603050405020304" pitchFamily="18" charset="0"/>
              </a:rPr>
              <a:t>Allied Health, Nursing, Athletics &amp; Kinesiology</a:t>
            </a:r>
            <a:endParaRPr kumimoji="0" lang="en-US" altLang="en-US" sz="400" b="1" i="0" strike="noStrike" cap="none" normalizeH="0" baseline="0">
              <a:ln>
                <a:noFill/>
              </a:ln>
              <a:effectLst/>
            </a:endParaRPr>
          </a:p>
        </p:txBody>
      </p:sp>
      <p:cxnSp>
        <p:nvCxnSpPr>
          <p:cNvPr id="34" name="Straight Arrow Connector 33">
            <a:extLst>
              <a:ext uri="{FF2B5EF4-FFF2-40B4-BE49-F238E27FC236}">
                <a16:creationId xmlns:a16="http://schemas.microsoft.com/office/drawing/2014/main" id="{06312E73-BCBB-160A-F365-4A0AA1454B79}"/>
              </a:ext>
            </a:extLst>
          </p:cNvPr>
          <p:cNvCxnSpPr>
            <a:cxnSpLocks/>
          </p:cNvCxnSpPr>
          <p:nvPr/>
        </p:nvCxnSpPr>
        <p:spPr>
          <a:xfrm flipH="1">
            <a:off x="7299484" y="2275198"/>
            <a:ext cx="431760"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35" name="Straight Arrow Connector 34">
            <a:extLst>
              <a:ext uri="{FF2B5EF4-FFF2-40B4-BE49-F238E27FC236}">
                <a16:creationId xmlns:a16="http://schemas.microsoft.com/office/drawing/2014/main" id="{786829F2-7013-86E8-2074-0D52DAEE1BDD}"/>
              </a:ext>
            </a:extLst>
          </p:cNvPr>
          <p:cNvCxnSpPr>
            <a:cxnSpLocks/>
          </p:cNvCxnSpPr>
          <p:nvPr/>
        </p:nvCxnSpPr>
        <p:spPr>
          <a:xfrm flipH="1">
            <a:off x="7287714" y="2963172"/>
            <a:ext cx="431760"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37" name="Straight Arrow Connector 36">
            <a:extLst>
              <a:ext uri="{FF2B5EF4-FFF2-40B4-BE49-F238E27FC236}">
                <a16:creationId xmlns:a16="http://schemas.microsoft.com/office/drawing/2014/main" id="{86EE3CD7-A5F5-392E-F0EE-AFD01CB9EDBD}"/>
              </a:ext>
            </a:extLst>
          </p:cNvPr>
          <p:cNvCxnSpPr>
            <a:cxnSpLocks/>
          </p:cNvCxnSpPr>
          <p:nvPr/>
        </p:nvCxnSpPr>
        <p:spPr>
          <a:xfrm flipH="1">
            <a:off x="7287714" y="4239989"/>
            <a:ext cx="412710"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38" name="Straight Arrow Connector 37">
            <a:extLst>
              <a:ext uri="{FF2B5EF4-FFF2-40B4-BE49-F238E27FC236}">
                <a16:creationId xmlns:a16="http://schemas.microsoft.com/office/drawing/2014/main" id="{61AB3AE9-899A-4E9D-D789-AA1C64B779F0}"/>
              </a:ext>
            </a:extLst>
          </p:cNvPr>
          <p:cNvCxnSpPr>
            <a:cxnSpLocks/>
          </p:cNvCxnSpPr>
          <p:nvPr/>
        </p:nvCxnSpPr>
        <p:spPr>
          <a:xfrm flipH="1">
            <a:off x="7271289" y="3612827"/>
            <a:ext cx="441767"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40" name="Straight Arrow Connector 39">
            <a:extLst>
              <a:ext uri="{FF2B5EF4-FFF2-40B4-BE49-F238E27FC236}">
                <a16:creationId xmlns:a16="http://schemas.microsoft.com/office/drawing/2014/main" id="{3F7778F9-FF99-B812-3181-7EC054D9B9EF}"/>
              </a:ext>
            </a:extLst>
          </p:cNvPr>
          <p:cNvCxnSpPr>
            <a:cxnSpLocks/>
          </p:cNvCxnSpPr>
          <p:nvPr/>
        </p:nvCxnSpPr>
        <p:spPr>
          <a:xfrm flipH="1">
            <a:off x="7313770" y="4829854"/>
            <a:ext cx="425342"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41" name="Straight Arrow Connector 40">
            <a:extLst>
              <a:ext uri="{FF2B5EF4-FFF2-40B4-BE49-F238E27FC236}">
                <a16:creationId xmlns:a16="http://schemas.microsoft.com/office/drawing/2014/main" id="{2850B31C-A765-0F67-CD13-4C281BE02EB5}"/>
              </a:ext>
            </a:extLst>
          </p:cNvPr>
          <p:cNvCxnSpPr>
            <a:cxnSpLocks/>
          </p:cNvCxnSpPr>
          <p:nvPr/>
        </p:nvCxnSpPr>
        <p:spPr>
          <a:xfrm flipH="1">
            <a:off x="7287714" y="5414887"/>
            <a:ext cx="439630"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32A90BD2-41C7-A44D-8EEE-10EBBF29852D}"/>
              </a:ext>
            </a:extLst>
          </p:cNvPr>
          <p:cNvCxnSpPr/>
          <p:nvPr/>
        </p:nvCxnSpPr>
        <p:spPr>
          <a:xfrm>
            <a:off x="9815805" y="1206282"/>
            <a:ext cx="0" cy="364965"/>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grpSp>
        <p:nvGrpSpPr>
          <p:cNvPr id="9" name="Group 8">
            <a:extLst>
              <a:ext uri="{FF2B5EF4-FFF2-40B4-BE49-F238E27FC236}">
                <a16:creationId xmlns:a16="http://schemas.microsoft.com/office/drawing/2014/main" id="{4CC298F9-8DFD-2FE6-5D9B-C30E15099F16}"/>
              </a:ext>
            </a:extLst>
          </p:cNvPr>
          <p:cNvGrpSpPr/>
          <p:nvPr/>
        </p:nvGrpSpPr>
        <p:grpSpPr>
          <a:xfrm>
            <a:off x="9034769" y="4670626"/>
            <a:ext cx="2383072" cy="369332"/>
            <a:chOff x="9034769" y="4670626"/>
            <a:chExt cx="2383072" cy="369332"/>
          </a:xfrm>
        </p:grpSpPr>
        <p:sp>
          <p:nvSpPr>
            <p:cNvPr id="5" name="Rectangle 3">
              <a:extLst>
                <a:ext uri="{FF2B5EF4-FFF2-40B4-BE49-F238E27FC236}">
                  <a16:creationId xmlns:a16="http://schemas.microsoft.com/office/drawing/2014/main" id="{B7BFC0B2-98F1-32B1-5CC3-536424CC34F7}"/>
                </a:ext>
              </a:extLst>
            </p:cNvPr>
            <p:cNvSpPr>
              <a:spLocks noChangeArrowheads="1"/>
            </p:cNvSpPr>
            <p:nvPr/>
          </p:nvSpPr>
          <p:spPr bwMode="auto">
            <a:xfrm>
              <a:off x="9034769" y="4694954"/>
              <a:ext cx="443531" cy="320676"/>
            </a:xfrm>
            <a:prstGeom prst="rect">
              <a:avLst/>
            </a:prstGeom>
            <a:solidFill>
              <a:schemeClr val="accent1">
                <a:lumMod val="75000"/>
              </a:schemeClr>
            </a:solidFill>
            <a:ln w="25400">
              <a:solidFill>
                <a:srgbClr val="322642"/>
              </a:solidFill>
              <a:miter lim="800000"/>
              <a:headEnd/>
              <a:tailEnd/>
            </a:ln>
          </p:spPr>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pPr>
              <a:endParaRPr lang="en-US" altLang="en-US" sz="1400" b="1">
                <a:solidFill>
                  <a:schemeClr val="bg1"/>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3C335197-C5EC-5852-352F-FB30F4F44592}"/>
                </a:ext>
              </a:extLst>
            </p:cNvPr>
            <p:cNvSpPr txBox="1"/>
            <p:nvPr/>
          </p:nvSpPr>
          <p:spPr>
            <a:xfrm>
              <a:off x="9686277" y="4670626"/>
              <a:ext cx="1731564" cy="369332"/>
            </a:xfrm>
            <a:prstGeom prst="rect">
              <a:avLst/>
            </a:prstGeom>
            <a:noFill/>
          </p:spPr>
          <p:txBody>
            <a:bodyPr wrap="none" rtlCol="0">
              <a:spAutoFit/>
            </a:bodyPr>
            <a:lstStyle/>
            <a:p>
              <a:r>
                <a:rPr lang="en-US">
                  <a:latin typeface="Times New Roman" panose="02020603050405020304" pitchFamily="18" charset="0"/>
                  <a:cs typeface="Times New Roman" panose="02020603050405020304" pitchFamily="18" charset="0"/>
                </a:rPr>
                <a:t>New Position(s)</a:t>
              </a:r>
              <a:r>
                <a:rPr lang="en-US"/>
                <a:t> </a:t>
              </a:r>
            </a:p>
          </p:txBody>
        </p:sp>
      </p:grpSp>
      <p:sp>
        <p:nvSpPr>
          <p:cNvPr id="12" name="Slide Number Placeholder 11">
            <a:extLst>
              <a:ext uri="{FF2B5EF4-FFF2-40B4-BE49-F238E27FC236}">
                <a16:creationId xmlns:a16="http://schemas.microsoft.com/office/drawing/2014/main" id="{725E844D-4820-28D1-CE84-7F61CBA60BE5}"/>
              </a:ext>
            </a:extLst>
          </p:cNvPr>
          <p:cNvSpPr>
            <a:spLocks noGrp="1"/>
          </p:cNvSpPr>
          <p:nvPr>
            <p:ph type="sldNum" sz="quarter" idx="12"/>
          </p:nvPr>
        </p:nvSpPr>
        <p:spPr/>
        <p:txBody>
          <a:bodyPr/>
          <a:lstStyle/>
          <a:p>
            <a:fld id="{421D6B5D-C1F9-4D1C-8722-63DE57D86C9C}" type="slidenum">
              <a:rPr lang="en-US" smtClean="0"/>
              <a:t>6</a:t>
            </a:fld>
            <a:endParaRPr lang="en-US"/>
          </a:p>
        </p:txBody>
      </p:sp>
      <p:sp>
        <p:nvSpPr>
          <p:cNvPr id="2" name="Rectangle 7">
            <a:extLst>
              <a:ext uri="{FF2B5EF4-FFF2-40B4-BE49-F238E27FC236}">
                <a16:creationId xmlns:a16="http://schemas.microsoft.com/office/drawing/2014/main" id="{EDE39863-1233-38C2-CC78-578E64F688D9}"/>
              </a:ext>
            </a:extLst>
          </p:cNvPr>
          <p:cNvSpPr>
            <a:spLocks noChangeArrowheads="1"/>
          </p:cNvSpPr>
          <p:nvPr/>
        </p:nvSpPr>
        <p:spPr bwMode="auto">
          <a:xfrm>
            <a:off x="2408289" y="5756900"/>
            <a:ext cx="4905375" cy="598799"/>
          </a:xfrm>
          <a:prstGeom prst="rect">
            <a:avLst/>
          </a:prstGeom>
          <a:solidFill>
            <a:schemeClr val="accent1">
              <a:lumMod val="75000"/>
            </a:schemeClr>
          </a:solidFill>
          <a:ln w="25400">
            <a:solidFill>
              <a:srgbClr val="322642"/>
            </a:solidFill>
            <a:miter lim="800000"/>
            <a:headEnd/>
            <a:tailEnd/>
          </a:ln>
        </p:spPr>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pPr>
            <a:r>
              <a:rPr lang="en-US" sz="1400" b="1">
                <a:solidFill>
                  <a:schemeClr val="bg1"/>
                </a:solidFill>
                <a:latin typeface="Times New Roman"/>
                <a:cs typeface="Times New Roman"/>
              </a:rPr>
              <a:t>Director of Library, Learning Resources, and Distance Education </a:t>
            </a:r>
            <a:endParaRPr lang="en-US" altLang="en-US" sz="1400" b="1">
              <a:solidFill>
                <a:schemeClr val="bg1"/>
              </a:solidFill>
              <a:latin typeface="Times New Roman"/>
              <a:cs typeface="Times New Roman"/>
            </a:endParaRPr>
          </a:p>
        </p:txBody>
      </p:sp>
      <p:cxnSp>
        <p:nvCxnSpPr>
          <p:cNvPr id="11" name="Straight Arrow Connector 10">
            <a:extLst>
              <a:ext uri="{FF2B5EF4-FFF2-40B4-BE49-F238E27FC236}">
                <a16:creationId xmlns:a16="http://schemas.microsoft.com/office/drawing/2014/main" id="{D2D3BC2B-57A1-16B6-20D7-E7EED190C066}"/>
              </a:ext>
            </a:extLst>
          </p:cNvPr>
          <p:cNvCxnSpPr>
            <a:cxnSpLocks/>
          </p:cNvCxnSpPr>
          <p:nvPr/>
        </p:nvCxnSpPr>
        <p:spPr>
          <a:xfrm flipH="1">
            <a:off x="7332191" y="6051391"/>
            <a:ext cx="395153"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10132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8C02737-BBE5-4C64-4F59-88C764C1E90D}"/>
              </a:ext>
            </a:extLst>
          </p:cNvPr>
          <p:cNvSpPr/>
          <p:nvPr/>
        </p:nvSpPr>
        <p:spPr>
          <a:xfrm>
            <a:off x="2686136" y="145159"/>
            <a:ext cx="7585787" cy="983592"/>
          </a:xfrm>
          <a:prstGeom prst="rect">
            <a:avLst/>
          </a:prstGeom>
          <a:solidFill>
            <a:schemeClr val="accent1">
              <a:lumMod val="75000"/>
            </a:schemeClr>
          </a:solidFill>
          <a:ln w="25400">
            <a:solidFill>
              <a:srgbClr val="322642"/>
            </a:solidFill>
            <a:miter lim="800000"/>
            <a:headEnd/>
            <a:tailEnd/>
          </a:ln>
        </p:spPr>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pPr>
            <a:r>
              <a:rPr lang="en-US" sz="2000" b="1">
                <a:solidFill>
                  <a:schemeClr val="bg1"/>
                </a:solidFill>
                <a:latin typeface="Times New Roman"/>
                <a:cs typeface="Times New Roman"/>
              </a:rPr>
              <a:t>Business, Finance, Applied Computing Technologies, and Entrepreneurship </a:t>
            </a:r>
            <a:endParaRPr lang="en-US" sz="2000" b="1">
              <a:solidFill>
                <a:schemeClr val="bg1"/>
              </a:solidFill>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F4163909-741E-81E8-2C3D-7DD28FF21D6E}"/>
              </a:ext>
            </a:extLst>
          </p:cNvPr>
          <p:cNvSpPr/>
          <p:nvPr/>
        </p:nvSpPr>
        <p:spPr>
          <a:xfrm>
            <a:off x="7548126" y="1301724"/>
            <a:ext cx="4097307" cy="757600"/>
          </a:xfrm>
          <a:prstGeom prst="rect">
            <a:avLst/>
          </a:prstGeom>
          <a:solidFill>
            <a:schemeClr val="bg1"/>
          </a:solidFill>
          <a:ln w="28575">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00050">
              <a:lnSpc>
                <a:spcPct val="90000"/>
              </a:lnSpc>
              <a:spcBef>
                <a:spcPct val="0"/>
              </a:spcBef>
              <a:spcAft>
                <a:spcPct val="35000"/>
              </a:spcAft>
            </a:pPr>
            <a:r>
              <a:rPr lang="en-US" sz="2000" b="1">
                <a:solidFill>
                  <a:schemeClr val="tx1"/>
                </a:solidFill>
                <a:latin typeface="Times New Roman" panose="02020603050405020304" pitchFamily="18" charset="0"/>
                <a:cs typeface="Times New Roman" panose="02020603050405020304" pitchFamily="18" charset="0"/>
              </a:rPr>
              <a:t>Hollister Instructional Programs</a:t>
            </a:r>
          </a:p>
        </p:txBody>
      </p:sp>
      <p:sp>
        <p:nvSpPr>
          <p:cNvPr id="15" name="Rectangle 14">
            <a:extLst>
              <a:ext uri="{FF2B5EF4-FFF2-40B4-BE49-F238E27FC236}">
                <a16:creationId xmlns:a16="http://schemas.microsoft.com/office/drawing/2014/main" id="{19964241-97A7-5393-41DB-C4B648E2E3BB}"/>
              </a:ext>
            </a:extLst>
          </p:cNvPr>
          <p:cNvSpPr/>
          <p:nvPr/>
        </p:nvSpPr>
        <p:spPr>
          <a:xfrm>
            <a:off x="1179238" y="1347734"/>
            <a:ext cx="3936836" cy="757600"/>
          </a:xfrm>
          <a:prstGeom prst="rect">
            <a:avLst/>
          </a:prstGeom>
          <a:solidFill>
            <a:schemeClr val="bg1"/>
          </a:solidFill>
          <a:ln w="28575">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00050">
              <a:lnSpc>
                <a:spcPct val="90000"/>
              </a:lnSpc>
              <a:spcBef>
                <a:spcPct val="0"/>
              </a:spcBef>
              <a:spcAft>
                <a:spcPct val="35000"/>
              </a:spcAft>
            </a:pPr>
            <a:r>
              <a:rPr lang="en-US" sz="2000" b="1">
                <a:solidFill>
                  <a:schemeClr val="tx1"/>
                </a:solidFill>
                <a:latin typeface="Times New Roman" panose="02020603050405020304" pitchFamily="18" charset="0"/>
                <a:cs typeface="Times New Roman" panose="02020603050405020304" pitchFamily="18" charset="0"/>
              </a:rPr>
              <a:t>District-Wide Programs</a:t>
            </a:r>
          </a:p>
        </p:txBody>
      </p:sp>
      <p:sp>
        <p:nvSpPr>
          <p:cNvPr id="11" name="Rectangle 10">
            <a:extLst>
              <a:ext uri="{FF2B5EF4-FFF2-40B4-BE49-F238E27FC236}">
                <a16:creationId xmlns:a16="http://schemas.microsoft.com/office/drawing/2014/main" id="{62B53643-2B82-BABB-8683-9FF8403096C4}"/>
              </a:ext>
            </a:extLst>
          </p:cNvPr>
          <p:cNvSpPr/>
          <p:nvPr/>
        </p:nvSpPr>
        <p:spPr>
          <a:xfrm>
            <a:off x="1560842" y="3913091"/>
            <a:ext cx="3163124" cy="38627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00050">
              <a:lnSpc>
                <a:spcPct val="90000"/>
              </a:lnSpc>
              <a:spcBef>
                <a:spcPct val="0"/>
              </a:spcBef>
              <a:spcAft>
                <a:spcPct val="35000"/>
              </a:spcAft>
            </a:pPr>
            <a:r>
              <a:rPr lang="en-US" sz="1600" b="1">
                <a:solidFill>
                  <a:schemeClr val="tx1"/>
                </a:solidFill>
                <a:latin typeface="Times New Roman" panose="02020603050405020304" pitchFamily="18" charset="0"/>
                <a:cs typeface="Times New Roman" panose="02020603050405020304" pitchFamily="18" charset="0"/>
              </a:rPr>
              <a:t>Real Estate</a:t>
            </a:r>
          </a:p>
        </p:txBody>
      </p:sp>
      <p:sp>
        <p:nvSpPr>
          <p:cNvPr id="14" name="Rectangle 13">
            <a:extLst>
              <a:ext uri="{FF2B5EF4-FFF2-40B4-BE49-F238E27FC236}">
                <a16:creationId xmlns:a16="http://schemas.microsoft.com/office/drawing/2014/main" id="{08604A37-E009-4868-2DAE-5E3F098699A1}"/>
              </a:ext>
            </a:extLst>
          </p:cNvPr>
          <p:cNvSpPr/>
          <p:nvPr/>
        </p:nvSpPr>
        <p:spPr>
          <a:xfrm>
            <a:off x="1560842" y="3366788"/>
            <a:ext cx="3163124" cy="40353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00050">
              <a:lnSpc>
                <a:spcPct val="90000"/>
              </a:lnSpc>
              <a:spcBef>
                <a:spcPct val="0"/>
              </a:spcBef>
              <a:spcAft>
                <a:spcPct val="35000"/>
              </a:spcAft>
            </a:pPr>
            <a:r>
              <a:rPr lang="en-US" sz="1600" b="1">
                <a:solidFill>
                  <a:schemeClr val="tx1"/>
                </a:solidFill>
                <a:latin typeface="Times New Roman" panose="02020603050405020304" pitchFamily="18" charset="0"/>
                <a:cs typeface="Times New Roman" panose="02020603050405020304" pitchFamily="18" charset="0"/>
              </a:rPr>
              <a:t>Economic</a:t>
            </a:r>
          </a:p>
        </p:txBody>
      </p:sp>
      <p:sp>
        <p:nvSpPr>
          <p:cNvPr id="16" name="Rectangle 15">
            <a:extLst>
              <a:ext uri="{FF2B5EF4-FFF2-40B4-BE49-F238E27FC236}">
                <a16:creationId xmlns:a16="http://schemas.microsoft.com/office/drawing/2014/main" id="{806FE670-B551-1FFE-7F66-12C06FEAB228}"/>
              </a:ext>
            </a:extLst>
          </p:cNvPr>
          <p:cNvSpPr/>
          <p:nvPr/>
        </p:nvSpPr>
        <p:spPr>
          <a:xfrm>
            <a:off x="1566094" y="2860508"/>
            <a:ext cx="3163124" cy="40517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00050">
              <a:lnSpc>
                <a:spcPct val="90000"/>
              </a:lnSpc>
              <a:spcBef>
                <a:spcPct val="0"/>
              </a:spcBef>
              <a:spcAft>
                <a:spcPct val="35000"/>
              </a:spcAft>
            </a:pPr>
            <a:r>
              <a:rPr lang="en-US" sz="1600" b="1" dirty="0">
                <a:solidFill>
                  <a:schemeClr val="tx1"/>
                </a:solidFill>
                <a:latin typeface="Times New Roman" panose="02020603050405020304" pitchFamily="18" charset="0"/>
                <a:cs typeface="Times New Roman" panose="02020603050405020304" pitchFamily="18" charset="0"/>
              </a:rPr>
              <a:t>Business</a:t>
            </a:r>
          </a:p>
        </p:txBody>
      </p:sp>
      <p:sp>
        <p:nvSpPr>
          <p:cNvPr id="17" name="Rectangle 16">
            <a:extLst>
              <a:ext uri="{FF2B5EF4-FFF2-40B4-BE49-F238E27FC236}">
                <a16:creationId xmlns:a16="http://schemas.microsoft.com/office/drawing/2014/main" id="{4CB6B5E3-F6B9-698A-725E-EC4EC6E31767}"/>
              </a:ext>
            </a:extLst>
          </p:cNvPr>
          <p:cNvSpPr/>
          <p:nvPr/>
        </p:nvSpPr>
        <p:spPr>
          <a:xfrm>
            <a:off x="1557948" y="4389901"/>
            <a:ext cx="3163124" cy="40353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00050">
              <a:lnSpc>
                <a:spcPct val="90000"/>
              </a:lnSpc>
              <a:spcBef>
                <a:spcPct val="0"/>
              </a:spcBef>
              <a:spcAft>
                <a:spcPct val="35000"/>
              </a:spcAft>
            </a:pPr>
            <a:r>
              <a:rPr lang="en-US" sz="1600" b="1" dirty="0">
                <a:solidFill>
                  <a:schemeClr val="tx1"/>
                </a:solidFill>
                <a:latin typeface="Times New Roman" panose="02020603050405020304" pitchFamily="18" charset="0"/>
                <a:cs typeface="Times New Roman" panose="02020603050405020304" pitchFamily="18" charset="0"/>
              </a:rPr>
              <a:t>Applied Computer Science</a:t>
            </a:r>
          </a:p>
        </p:txBody>
      </p:sp>
      <p:sp>
        <p:nvSpPr>
          <p:cNvPr id="8" name="Rectangle 7">
            <a:extLst>
              <a:ext uri="{FF2B5EF4-FFF2-40B4-BE49-F238E27FC236}">
                <a16:creationId xmlns:a16="http://schemas.microsoft.com/office/drawing/2014/main" id="{1507F6AE-C3A5-0872-1038-2CC8C8A12761}"/>
              </a:ext>
            </a:extLst>
          </p:cNvPr>
          <p:cNvSpPr/>
          <p:nvPr/>
        </p:nvSpPr>
        <p:spPr>
          <a:xfrm>
            <a:off x="1566094" y="2285083"/>
            <a:ext cx="3163124" cy="4305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00050">
              <a:lnSpc>
                <a:spcPct val="90000"/>
              </a:lnSpc>
              <a:spcBef>
                <a:spcPct val="0"/>
              </a:spcBef>
              <a:spcAft>
                <a:spcPct val="35000"/>
              </a:spcAft>
            </a:pPr>
            <a:r>
              <a:rPr lang="en-US" sz="1600" b="1">
                <a:solidFill>
                  <a:schemeClr val="tx1"/>
                </a:solidFill>
                <a:latin typeface="Times New Roman" panose="02020603050405020304" pitchFamily="18" charset="0"/>
                <a:cs typeface="Times New Roman" panose="02020603050405020304" pitchFamily="18" charset="0"/>
              </a:rPr>
              <a:t>Accounting</a:t>
            </a:r>
          </a:p>
        </p:txBody>
      </p:sp>
      <p:sp>
        <p:nvSpPr>
          <p:cNvPr id="23" name="Rectangle 22">
            <a:extLst>
              <a:ext uri="{FF2B5EF4-FFF2-40B4-BE49-F238E27FC236}">
                <a16:creationId xmlns:a16="http://schemas.microsoft.com/office/drawing/2014/main" id="{1EE38E70-D0E7-277C-8AAC-7C58B259E28A}"/>
              </a:ext>
            </a:extLst>
          </p:cNvPr>
          <p:cNvSpPr/>
          <p:nvPr/>
        </p:nvSpPr>
        <p:spPr>
          <a:xfrm>
            <a:off x="8015217" y="2147055"/>
            <a:ext cx="3163124" cy="4305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00050">
              <a:lnSpc>
                <a:spcPct val="90000"/>
              </a:lnSpc>
              <a:spcBef>
                <a:spcPct val="0"/>
              </a:spcBef>
              <a:spcAft>
                <a:spcPct val="35000"/>
              </a:spcAft>
            </a:pPr>
            <a:r>
              <a:rPr lang="en-US" sz="1600">
                <a:solidFill>
                  <a:schemeClr val="tx1"/>
                </a:solidFill>
                <a:latin typeface="Times New Roman" panose="02020603050405020304" pitchFamily="18" charset="0"/>
                <a:cs typeface="Times New Roman" panose="02020603050405020304" pitchFamily="18" charset="0"/>
              </a:rPr>
              <a:t>Exploring &amp; Identifying Opportunities</a:t>
            </a:r>
          </a:p>
        </p:txBody>
      </p:sp>
      <p:sp>
        <p:nvSpPr>
          <p:cNvPr id="6" name="Rectangle 5">
            <a:extLst>
              <a:ext uri="{FF2B5EF4-FFF2-40B4-BE49-F238E27FC236}">
                <a16:creationId xmlns:a16="http://schemas.microsoft.com/office/drawing/2014/main" id="{2E8332C4-67FC-9FCF-61C1-08B017BD6367}"/>
              </a:ext>
            </a:extLst>
          </p:cNvPr>
          <p:cNvSpPr/>
          <p:nvPr/>
        </p:nvSpPr>
        <p:spPr>
          <a:xfrm>
            <a:off x="4794084" y="4611684"/>
            <a:ext cx="2758455" cy="403531"/>
          </a:xfrm>
          <a:prstGeom prst="rect">
            <a:avLst/>
          </a:prstGeom>
          <a:solidFill>
            <a:schemeClr val="accent6">
              <a:lumMod val="20000"/>
              <a:lumOff val="80000"/>
            </a:schemeClr>
          </a:solidFill>
          <a:ln w="28575">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00050">
              <a:lnSpc>
                <a:spcPct val="90000"/>
              </a:lnSpc>
              <a:spcBef>
                <a:spcPct val="0"/>
              </a:spcBef>
              <a:spcAft>
                <a:spcPct val="35000"/>
              </a:spcAft>
            </a:pPr>
            <a:r>
              <a:rPr lang="en-US" sz="1200" b="1">
                <a:solidFill>
                  <a:schemeClr val="tx1"/>
                </a:solidFill>
                <a:latin typeface="Times New Roman" panose="02020603050405020304" pitchFamily="18" charset="0"/>
                <a:cs typeface="Times New Roman" panose="02020603050405020304" pitchFamily="18" charset="0"/>
              </a:rPr>
              <a:t>Artificial Intelligence</a:t>
            </a:r>
          </a:p>
        </p:txBody>
      </p:sp>
      <p:sp>
        <p:nvSpPr>
          <p:cNvPr id="7" name="Rectangle 6">
            <a:extLst>
              <a:ext uri="{FF2B5EF4-FFF2-40B4-BE49-F238E27FC236}">
                <a16:creationId xmlns:a16="http://schemas.microsoft.com/office/drawing/2014/main" id="{04EB75F3-20B3-7179-31DB-B2BCB090E07F}"/>
              </a:ext>
            </a:extLst>
          </p:cNvPr>
          <p:cNvSpPr/>
          <p:nvPr/>
        </p:nvSpPr>
        <p:spPr>
          <a:xfrm>
            <a:off x="4794084" y="5108646"/>
            <a:ext cx="2777205" cy="388695"/>
          </a:xfrm>
          <a:prstGeom prst="rect">
            <a:avLst/>
          </a:prstGeom>
          <a:solidFill>
            <a:schemeClr val="accent6">
              <a:lumMod val="20000"/>
              <a:lumOff val="80000"/>
            </a:schemeClr>
          </a:solidFill>
          <a:ln w="28575">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00050">
              <a:lnSpc>
                <a:spcPct val="90000"/>
              </a:lnSpc>
              <a:spcBef>
                <a:spcPct val="0"/>
              </a:spcBef>
              <a:spcAft>
                <a:spcPct val="35000"/>
              </a:spcAft>
            </a:pPr>
            <a:r>
              <a:rPr lang="en-US" sz="1200" b="1">
                <a:solidFill>
                  <a:schemeClr val="tx1"/>
                </a:solidFill>
                <a:latin typeface="Times New Roman" panose="02020603050405020304" pitchFamily="18" charset="0"/>
                <a:cs typeface="Times New Roman" panose="02020603050405020304" pitchFamily="18" charset="0"/>
              </a:rPr>
              <a:t>Cyber Security (CISSP*)</a:t>
            </a:r>
          </a:p>
        </p:txBody>
      </p:sp>
      <p:sp>
        <p:nvSpPr>
          <p:cNvPr id="9" name="Rectangle 8">
            <a:extLst>
              <a:ext uri="{FF2B5EF4-FFF2-40B4-BE49-F238E27FC236}">
                <a16:creationId xmlns:a16="http://schemas.microsoft.com/office/drawing/2014/main" id="{D88ACE42-41AA-B661-4A9D-F4AEFBFA296D}"/>
              </a:ext>
            </a:extLst>
          </p:cNvPr>
          <p:cNvSpPr/>
          <p:nvPr/>
        </p:nvSpPr>
        <p:spPr>
          <a:xfrm>
            <a:off x="4803458" y="4126573"/>
            <a:ext cx="2758455" cy="405172"/>
          </a:xfrm>
          <a:prstGeom prst="rect">
            <a:avLst/>
          </a:prstGeom>
          <a:solidFill>
            <a:schemeClr val="accent6">
              <a:lumMod val="20000"/>
              <a:lumOff val="80000"/>
            </a:schemeClr>
          </a:solidFill>
          <a:ln w="28575">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00050">
              <a:lnSpc>
                <a:spcPct val="90000"/>
              </a:lnSpc>
              <a:spcBef>
                <a:spcPct val="0"/>
              </a:spcBef>
              <a:spcAft>
                <a:spcPct val="35000"/>
              </a:spcAft>
            </a:pPr>
            <a:r>
              <a:rPr lang="en-US" sz="1200" b="1" dirty="0">
                <a:solidFill>
                  <a:schemeClr val="tx1"/>
                </a:solidFill>
                <a:latin typeface="Times New Roman" panose="02020603050405020304" pitchFamily="18" charset="0"/>
                <a:cs typeface="Times New Roman" panose="02020603050405020304" pitchFamily="18" charset="0"/>
              </a:rPr>
              <a:t>Computer Information System</a:t>
            </a:r>
          </a:p>
        </p:txBody>
      </p:sp>
      <p:sp>
        <p:nvSpPr>
          <p:cNvPr id="12" name="Rectangle 11">
            <a:extLst>
              <a:ext uri="{FF2B5EF4-FFF2-40B4-BE49-F238E27FC236}">
                <a16:creationId xmlns:a16="http://schemas.microsoft.com/office/drawing/2014/main" id="{F78F5382-8CD1-1CFF-4BF5-0D6BD5D98C66}"/>
              </a:ext>
            </a:extLst>
          </p:cNvPr>
          <p:cNvSpPr/>
          <p:nvPr/>
        </p:nvSpPr>
        <p:spPr>
          <a:xfrm>
            <a:off x="4784708" y="5590772"/>
            <a:ext cx="2777205" cy="381224"/>
          </a:xfrm>
          <a:prstGeom prst="rect">
            <a:avLst/>
          </a:prstGeom>
          <a:solidFill>
            <a:schemeClr val="accent6">
              <a:lumMod val="20000"/>
              <a:lumOff val="80000"/>
            </a:schemeClr>
          </a:solidFill>
          <a:ln w="28575">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00050">
              <a:lnSpc>
                <a:spcPct val="90000"/>
              </a:lnSpc>
              <a:spcBef>
                <a:spcPct val="0"/>
              </a:spcBef>
              <a:spcAft>
                <a:spcPct val="35000"/>
              </a:spcAft>
            </a:pPr>
            <a:r>
              <a:rPr lang="en-US" sz="1200" b="1">
                <a:solidFill>
                  <a:schemeClr val="tx1"/>
                </a:solidFill>
                <a:latin typeface="Times New Roman" panose="02020603050405020304" pitchFamily="18" charset="0"/>
                <a:cs typeface="Times New Roman" panose="02020603050405020304" pitchFamily="18" charset="0"/>
              </a:rPr>
              <a:t>Game Design</a:t>
            </a:r>
          </a:p>
        </p:txBody>
      </p:sp>
      <p:sp>
        <p:nvSpPr>
          <p:cNvPr id="20" name="Rectangle 19">
            <a:extLst>
              <a:ext uri="{FF2B5EF4-FFF2-40B4-BE49-F238E27FC236}">
                <a16:creationId xmlns:a16="http://schemas.microsoft.com/office/drawing/2014/main" id="{F83EF5BB-38C1-6853-51EE-B89A1CF1E50C}"/>
              </a:ext>
            </a:extLst>
          </p:cNvPr>
          <p:cNvSpPr/>
          <p:nvPr/>
        </p:nvSpPr>
        <p:spPr>
          <a:xfrm>
            <a:off x="4812834" y="3404404"/>
            <a:ext cx="2758455" cy="405172"/>
          </a:xfrm>
          <a:prstGeom prst="rect">
            <a:avLst/>
          </a:prstGeom>
          <a:solidFill>
            <a:schemeClr val="accent6">
              <a:lumMod val="20000"/>
              <a:lumOff val="80000"/>
            </a:schemeClr>
          </a:solidFill>
          <a:ln w="28575">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00050">
              <a:lnSpc>
                <a:spcPct val="90000"/>
              </a:lnSpc>
              <a:spcBef>
                <a:spcPct val="0"/>
              </a:spcBef>
              <a:spcAft>
                <a:spcPct val="35000"/>
              </a:spcAft>
            </a:pPr>
            <a:r>
              <a:rPr lang="en-US" sz="1200" b="1" dirty="0">
                <a:solidFill>
                  <a:schemeClr val="tx1"/>
                </a:solidFill>
                <a:latin typeface="Times New Roman" panose="02020603050405020304" pitchFamily="18" charset="0"/>
                <a:cs typeface="Times New Roman" panose="02020603050405020304" pitchFamily="18" charset="0"/>
              </a:rPr>
              <a:t>Management Information Systems (MIS)</a:t>
            </a:r>
          </a:p>
        </p:txBody>
      </p:sp>
      <p:grpSp>
        <p:nvGrpSpPr>
          <p:cNvPr id="2" name="Group 1">
            <a:extLst>
              <a:ext uri="{FF2B5EF4-FFF2-40B4-BE49-F238E27FC236}">
                <a16:creationId xmlns:a16="http://schemas.microsoft.com/office/drawing/2014/main" id="{B5D3E731-C08D-659A-EB70-3B2D18BCCBF7}"/>
              </a:ext>
            </a:extLst>
          </p:cNvPr>
          <p:cNvGrpSpPr/>
          <p:nvPr/>
        </p:nvGrpSpPr>
        <p:grpSpPr>
          <a:xfrm>
            <a:off x="8216358" y="4144493"/>
            <a:ext cx="2125806" cy="369332"/>
            <a:chOff x="9034770" y="4646298"/>
            <a:chExt cx="2125806" cy="369332"/>
          </a:xfrm>
        </p:grpSpPr>
        <p:sp>
          <p:nvSpPr>
            <p:cNvPr id="3" name="Rectangle 3">
              <a:extLst>
                <a:ext uri="{FF2B5EF4-FFF2-40B4-BE49-F238E27FC236}">
                  <a16:creationId xmlns:a16="http://schemas.microsoft.com/office/drawing/2014/main" id="{BA2B1F53-785D-9E40-1823-4F66BDFC54FF}"/>
                </a:ext>
              </a:extLst>
            </p:cNvPr>
            <p:cNvSpPr>
              <a:spLocks noChangeArrowheads="1"/>
            </p:cNvSpPr>
            <p:nvPr/>
          </p:nvSpPr>
          <p:spPr bwMode="auto">
            <a:xfrm>
              <a:off x="9034770" y="4694954"/>
              <a:ext cx="294742" cy="320676"/>
            </a:xfrm>
            <a:prstGeom prst="rect">
              <a:avLst/>
            </a:prstGeom>
            <a:solidFill>
              <a:schemeClr val="accent1">
                <a:lumMod val="75000"/>
              </a:schemeClr>
            </a:solidFill>
            <a:ln w="25400">
              <a:solidFill>
                <a:srgbClr val="322642"/>
              </a:solidFill>
              <a:miter lim="800000"/>
              <a:headEnd/>
              <a:tailEnd/>
            </a:ln>
          </p:spPr>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pPr>
              <a:endParaRPr lang="en-US" altLang="en-US" sz="1400" b="1">
                <a:solidFill>
                  <a:schemeClr val="bg1"/>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FDB41D79-5DAA-F491-2DB8-DF5D53516B42}"/>
                </a:ext>
              </a:extLst>
            </p:cNvPr>
            <p:cNvSpPr txBox="1"/>
            <p:nvPr/>
          </p:nvSpPr>
          <p:spPr>
            <a:xfrm>
              <a:off x="9429012" y="4646298"/>
              <a:ext cx="1731564" cy="369332"/>
            </a:xfrm>
            <a:prstGeom prst="rect">
              <a:avLst/>
            </a:prstGeom>
            <a:noFill/>
          </p:spPr>
          <p:txBody>
            <a:bodyPr wrap="none" rtlCol="0">
              <a:spAutoFit/>
            </a:bodyPr>
            <a:lstStyle/>
            <a:p>
              <a:r>
                <a:rPr lang="en-US">
                  <a:latin typeface="Times New Roman" panose="02020603050405020304" pitchFamily="18" charset="0"/>
                  <a:cs typeface="Times New Roman" panose="02020603050405020304" pitchFamily="18" charset="0"/>
                </a:rPr>
                <a:t>New Position(s)</a:t>
              </a:r>
              <a:r>
                <a:rPr lang="en-US"/>
                <a:t> </a:t>
              </a:r>
            </a:p>
          </p:txBody>
        </p:sp>
      </p:grpSp>
      <p:grpSp>
        <p:nvGrpSpPr>
          <p:cNvPr id="21" name="Group 20">
            <a:extLst>
              <a:ext uri="{FF2B5EF4-FFF2-40B4-BE49-F238E27FC236}">
                <a16:creationId xmlns:a16="http://schemas.microsoft.com/office/drawing/2014/main" id="{EF556C1B-1CB5-8525-377E-927E5C744CDB}"/>
              </a:ext>
            </a:extLst>
          </p:cNvPr>
          <p:cNvGrpSpPr/>
          <p:nvPr/>
        </p:nvGrpSpPr>
        <p:grpSpPr>
          <a:xfrm>
            <a:off x="8215487" y="4612680"/>
            <a:ext cx="1922492" cy="371994"/>
            <a:chOff x="9642502" y="5433307"/>
            <a:chExt cx="2884513" cy="371994"/>
          </a:xfrm>
        </p:grpSpPr>
        <p:sp>
          <p:nvSpPr>
            <p:cNvPr id="13" name="Rectangle 12">
              <a:extLst>
                <a:ext uri="{FF2B5EF4-FFF2-40B4-BE49-F238E27FC236}">
                  <a16:creationId xmlns:a16="http://schemas.microsoft.com/office/drawing/2014/main" id="{48E2222D-3F66-42DA-19C5-5CE828DF8AD1}"/>
                </a:ext>
              </a:extLst>
            </p:cNvPr>
            <p:cNvSpPr/>
            <p:nvPr/>
          </p:nvSpPr>
          <p:spPr>
            <a:xfrm>
              <a:off x="9642502" y="5484625"/>
              <a:ext cx="443531" cy="320676"/>
            </a:xfrm>
            <a:prstGeom prst="rect">
              <a:avLst/>
            </a:prstGeom>
            <a:solidFill>
              <a:schemeClr val="accent6">
                <a:lumMod val="20000"/>
                <a:lumOff val="80000"/>
              </a:schemeClr>
            </a:solidFill>
            <a:ln w="28575">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00050">
                <a:lnSpc>
                  <a:spcPct val="90000"/>
                </a:lnSpc>
                <a:spcBef>
                  <a:spcPct val="0"/>
                </a:spcBef>
                <a:spcAft>
                  <a:spcPct val="35000"/>
                </a:spcAft>
              </a:pPr>
              <a:endParaRPr lang="en-US" sz="1200" b="1">
                <a:solidFill>
                  <a:schemeClr val="tx1"/>
                </a:solidFill>
                <a:highlight>
                  <a:srgbClr val="FFFFFF"/>
                </a:highlight>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0B106C7B-756F-573D-F346-B25CE139A866}"/>
                </a:ext>
              </a:extLst>
            </p:cNvPr>
            <p:cNvSpPr txBox="1"/>
            <p:nvPr/>
          </p:nvSpPr>
          <p:spPr>
            <a:xfrm>
              <a:off x="10181513" y="5433307"/>
              <a:ext cx="2345502" cy="369332"/>
            </a:xfrm>
            <a:prstGeom prst="rect">
              <a:avLst/>
            </a:prstGeom>
            <a:noFill/>
          </p:spPr>
          <p:txBody>
            <a:bodyPr wrap="none" rtlCol="0">
              <a:spAutoFit/>
            </a:bodyPr>
            <a:lstStyle/>
            <a:p>
              <a:r>
                <a:rPr lang="en-US">
                  <a:latin typeface="Times New Roman" panose="02020603050405020304" pitchFamily="18" charset="0"/>
                  <a:cs typeface="Times New Roman" panose="02020603050405020304" pitchFamily="18" charset="0"/>
                </a:rPr>
                <a:t>New Programs</a:t>
              </a:r>
            </a:p>
          </p:txBody>
        </p:sp>
      </p:grpSp>
      <p:sp>
        <p:nvSpPr>
          <p:cNvPr id="26" name="Slide Number Placeholder 25">
            <a:extLst>
              <a:ext uri="{FF2B5EF4-FFF2-40B4-BE49-F238E27FC236}">
                <a16:creationId xmlns:a16="http://schemas.microsoft.com/office/drawing/2014/main" id="{1378C057-EB7E-56F1-79C9-6151D28348D6}"/>
              </a:ext>
            </a:extLst>
          </p:cNvPr>
          <p:cNvSpPr>
            <a:spLocks noGrp="1"/>
          </p:cNvSpPr>
          <p:nvPr>
            <p:ph type="sldNum" sz="quarter" idx="12"/>
          </p:nvPr>
        </p:nvSpPr>
        <p:spPr/>
        <p:txBody>
          <a:bodyPr/>
          <a:lstStyle/>
          <a:p>
            <a:fld id="{421D6B5D-C1F9-4D1C-8722-63DE57D86C9C}" type="slidenum">
              <a:rPr lang="en-US" smtClean="0"/>
              <a:t>7</a:t>
            </a:fld>
            <a:endParaRPr lang="en-US"/>
          </a:p>
        </p:txBody>
      </p:sp>
      <p:sp>
        <p:nvSpPr>
          <p:cNvPr id="22" name="Rectangle 21">
            <a:extLst>
              <a:ext uri="{FF2B5EF4-FFF2-40B4-BE49-F238E27FC236}">
                <a16:creationId xmlns:a16="http://schemas.microsoft.com/office/drawing/2014/main" id="{10D5B529-75C3-14AA-5AC0-B9BC37C9A4F5}"/>
              </a:ext>
            </a:extLst>
          </p:cNvPr>
          <p:cNvSpPr/>
          <p:nvPr/>
        </p:nvSpPr>
        <p:spPr>
          <a:xfrm>
            <a:off x="4812834" y="2878776"/>
            <a:ext cx="2758455" cy="405172"/>
          </a:xfrm>
          <a:prstGeom prst="rect">
            <a:avLst/>
          </a:prstGeom>
          <a:solidFill>
            <a:schemeClr val="accent6">
              <a:lumMod val="20000"/>
              <a:lumOff val="80000"/>
            </a:schemeClr>
          </a:solidFill>
          <a:ln w="28575">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00050">
              <a:lnSpc>
                <a:spcPct val="90000"/>
              </a:lnSpc>
              <a:spcBef>
                <a:spcPct val="0"/>
              </a:spcBef>
              <a:spcAft>
                <a:spcPct val="35000"/>
              </a:spcAft>
            </a:pPr>
            <a:r>
              <a:rPr lang="en-US" sz="1200" b="1" dirty="0">
                <a:solidFill>
                  <a:schemeClr val="tx1"/>
                </a:solidFill>
                <a:latin typeface="Times New Roman" panose="02020603050405020304" pitchFamily="18" charset="0"/>
                <a:cs typeface="Times New Roman" panose="02020603050405020304" pitchFamily="18" charset="0"/>
              </a:rPr>
              <a:t>Accounting Information Systems – Forensics Accounting</a:t>
            </a:r>
          </a:p>
        </p:txBody>
      </p:sp>
      <p:sp>
        <p:nvSpPr>
          <p:cNvPr id="19" name="Rectangle 18">
            <a:extLst>
              <a:ext uri="{FF2B5EF4-FFF2-40B4-BE49-F238E27FC236}">
                <a16:creationId xmlns:a16="http://schemas.microsoft.com/office/drawing/2014/main" id="{44DB811E-7923-A59E-D799-1472A156DB29}"/>
              </a:ext>
            </a:extLst>
          </p:cNvPr>
          <p:cNvSpPr/>
          <p:nvPr/>
        </p:nvSpPr>
        <p:spPr>
          <a:xfrm>
            <a:off x="4812834" y="2362340"/>
            <a:ext cx="2758455" cy="405172"/>
          </a:xfrm>
          <a:prstGeom prst="rect">
            <a:avLst/>
          </a:prstGeom>
          <a:solidFill>
            <a:schemeClr val="accent6">
              <a:lumMod val="20000"/>
              <a:lumOff val="80000"/>
            </a:schemeClr>
          </a:solidFill>
          <a:ln w="28575">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00050">
              <a:lnSpc>
                <a:spcPct val="90000"/>
              </a:lnSpc>
              <a:spcBef>
                <a:spcPct val="0"/>
              </a:spcBef>
              <a:spcAft>
                <a:spcPct val="35000"/>
              </a:spcAft>
            </a:pPr>
            <a:r>
              <a:rPr lang="en-US" sz="1200" b="1">
                <a:solidFill>
                  <a:schemeClr val="tx1"/>
                </a:solidFill>
                <a:latin typeface="Times New Roman" panose="02020603050405020304" pitchFamily="18" charset="0"/>
                <a:cs typeface="Times New Roman" panose="02020603050405020304" pitchFamily="18" charset="0"/>
              </a:rPr>
              <a:t>Entrepreneurship</a:t>
            </a:r>
          </a:p>
        </p:txBody>
      </p:sp>
    </p:spTree>
    <p:extLst>
      <p:ext uri="{BB962C8B-B14F-4D97-AF65-F5344CB8AC3E}">
        <p14:creationId xmlns:p14="http://schemas.microsoft.com/office/powerpoint/2010/main" val="39175124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65A9930C-3EF0-584C-E539-65DD67254D60}"/>
              </a:ext>
            </a:extLst>
          </p:cNvPr>
          <p:cNvSpPr/>
          <p:nvPr/>
        </p:nvSpPr>
        <p:spPr>
          <a:xfrm>
            <a:off x="365052" y="82710"/>
            <a:ext cx="9434328" cy="652678"/>
          </a:xfrm>
          <a:prstGeom prst="rect">
            <a:avLst/>
          </a:prstGeom>
          <a:noFill/>
          <a:ln w="38100">
            <a:solidFill>
              <a:schemeClr val="tx1"/>
            </a:solidFill>
            <a:miter lim="800000"/>
            <a:headEnd/>
            <a:tailEnd/>
          </a:ln>
        </p:spPr>
        <p:txBody>
          <a:bodyPr vert="horz" wrap="square" lIns="91440" tIns="45720" rIns="91440" bIns="45720" numCol="1" anchor="ctr" anchorCtr="0" compatLnSpc="1">
            <a:prstTxWarp prst="textNoShape">
              <a:avLst/>
            </a:prstTxWarp>
          </a:bodyPr>
          <a:lstStyle/>
          <a:p>
            <a:pPr algn="ctr"/>
            <a:r>
              <a:rPr lang="en-US" sz="2000" b="1">
                <a:solidFill>
                  <a:srgbClr val="000000"/>
                </a:solidFill>
                <a:latin typeface="Times New Roman"/>
                <a:cs typeface="Times New Roman"/>
              </a:rPr>
              <a:t>Career Education and Workforce Pathways</a:t>
            </a:r>
          </a:p>
          <a:p>
            <a:pPr algn="ctr" eaLnBrk="0" fontAlgn="base" hangingPunct="0">
              <a:spcBef>
                <a:spcPct val="0"/>
              </a:spcBef>
              <a:spcAft>
                <a:spcPct val="0"/>
              </a:spcAft>
            </a:pPr>
            <a:r>
              <a:rPr lang="en-US" sz="2000" b="1">
                <a:solidFill>
                  <a:srgbClr val="000000"/>
                </a:solidFill>
                <a:latin typeface="Times New Roman"/>
                <a:cs typeface="Times New Roman"/>
              </a:rPr>
              <a:t>Dean: Susan Sweeney</a:t>
            </a:r>
          </a:p>
        </p:txBody>
      </p:sp>
      <p:sp>
        <p:nvSpPr>
          <p:cNvPr id="16" name="Rectangle 15">
            <a:extLst>
              <a:ext uri="{FF2B5EF4-FFF2-40B4-BE49-F238E27FC236}">
                <a16:creationId xmlns:a16="http://schemas.microsoft.com/office/drawing/2014/main" id="{687717D5-91F2-6F65-DCEA-D1645E865A60}"/>
              </a:ext>
            </a:extLst>
          </p:cNvPr>
          <p:cNvSpPr/>
          <p:nvPr/>
        </p:nvSpPr>
        <p:spPr>
          <a:xfrm>
            <a:off x="1489171" y="2460306"/>
            <a:ext cx="3309520" cy="39155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00050">
              <a:lnSpc>
                <a:spcPct val="90000"/>
              </a:lnSpc>
              <a:spcBef>
                <a:spcPct val="0"/>
              </a:spcBef>
              <a:spcAft>
                <a:spcPct val="35000"/>
              </a:spcAft>
            </a:pPr>
            <a:r>
              <a:rPr lang="en-US" sz="1200" b="1">
                <a:solidFill>
                  <a:schemeClr val="tx1"/>
                </a:solidFill>
                <a:latin typeface="Times New Roman" panose="02020603050405020304" pitchFamily="18" charset="0"/>
                <a:cs typeface="Times New Roman" panose="02020603050405020304" pitchFamily="18" charset="0"/>
              </a:rPr>
              <a:t>Cosmetology</a:t>
            </a:r>
          </a:p>
        </p:txBody>
      </p:sp>
      <p:sp>
        <p:nvSpPr>
          <p:cNvPr id="27" name="Rectangle 26">
            <a:extLst>
              <a:ext uri="{FF2B5EF4-FFF2-40B4-BE49-F238E27FC236}">
                <a16:creationId xmlns:a16="http://schemas.microsoft.com/office/drawing/2014/main" id="{58EE9AF8-3372-4AAD-163F-E2D087EC4A30}"/>
              </a:ext>
            </a:extLst>
          </p:cNvPr>
          <p:cNvSpPr/>
          <p:nvPr/>
        </p:nvSpPr>
        <p:spPr>
          <a:xfrm>
            <a:off x="1494201" y="2901797"/>
            <a:ext cx="3304490" cy="39155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00050">
              <a:lnSpc>
                <a:spcPct val="90000"/>
              </a:lnSpc>
              <a:spcBef>
                <a:spcPct val="0"/>
              </a:spcBef>
              <a:spcAft>
                <a:spcPct val="35000"/>
              </a:spcAft>
            </a:pPr>
            <a:r>
              <a:rPr lang="en-US" sz="1200" b="1">
                <a:solidFill>
                  <a:schemeClr val="tx1"/>
                </a:solidFill>
                <a:latin typeface="Times New Roman" panose="02020603050405020304" pitchFamily="18" charset="0"/>
                <a:cs typeface="Times New Roman" panose="02020603050405020304" pitchFamily="18" charset="0"/>
              </a:rPr>
              <a:t>Heating, Ventilation and Air Conditioning (HVAC)</a:t>
            </a:r>
          </a:p>
        </p:txBody>
      </p:sp>
      <p:sp>
        <p:nvSpPr>
          <p:cNvPr id="45" name="Rectangle 44">
            <a:extLst>
              <a:ext uri="{FF2B5EF4-FFF2-40B4-BE49-F238E27FC236}">
                <a16:creationId xmlns:a16="http://schemas.microsoft.com/office/drawing/2014/main" id="{26912E89-E689-5200-FB4E-2F95529FD325}"/>
              </a:ext>
            </a:extLst>
          </p:cNvPr>
          <p:cNvSpPr/>
          <p:nvPr/>
        </p:nvSpPr>
        <p:spPr>
          <a:xfrm>
            <a:off x="5614837" y="4041935"/>
            <a:ext cx="2699064" cy="494416"/>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defTabSz="400050">
              <a:lnSpc>
                <a:spcPct val="90000"/>
              </a:lnSpc>
              <a:spcBef>
                <a:spcPct val="0"/>
              </a:spcBef>
              <a:spcAft>
                <a:spcPct val="35000"/>
              </a:spcAft>
            </a:pPr>
            <a:r>
              <a:rPr lang="en-US" sz="1400" b="1">
                <a:solidFill>
                  <a:schemeClr val="tx1"/>
                </a:solidFill>
                <a:latin typeface="Times New Roman"/>
                <a:cs typeface="Times New Roman"/>
              </a:rPr>
              <a:t>English as a Second Language (ESL)</a:t>
            </a:r>
          </a:p>
        </p:txBody>
      </p:sp>
      <p:sp>
        <p:nvSpPr>
          <p:cNvPr id="46" name="Rectangle 45">
            <a:extLst>
              <a:ext uri="{FF2B5EF4-FFF2-40B4-BE49-F238E27FC236}">
                <a16:creationId xmlns:a16="http://schemas.microsoft.com/office/drawing/2014/main" id="{85F36044-A081-FCED-47FC-D8DE03C40A8B}"/>
              </a:ext>
            </a:extLst>
          </p:cNvPr>
          <p:cNvSpPr/>
          <p:nvPr/>
        </p:nvSpPr>
        <p:spPr>
          <a:xfrm>
            <a:off x="1489171" y="3329943"/>
            <a:ext cx="3322372" cy="291394"/>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00050">
              <a:lnSpc>
                <a:spcPct val="90000"/>
              </a:lnSpc>
              <a:spcBef>
                <a:spcPct val="0"/>
              </a:spcBef>
              <a:spcAft>
                <a:spcPct val="35000"/>
              </a:spcAft>
            </a:pPr>
            <a:r>
              <a:rPr lang="en-US" sz="1200" b="1">
                <a:solidFill>
                  <a:schemeClr val="tx1"/>
                </a:solidFill>
                <a:latin typeface="Times New Roman" panose="02020603050405020304" pitchFamily="18" charset="0"/>
                <a:cs typeface="Times New Roman" panose="02020603050405020304" pitchFamily="18" charset="0"/>
              </a:rPr>
              <a:t>Welding</a:t>
            </a:r>
          </a:p>
        </p:txBody>
      </p:sp>
      <p:sp>
        <p:nvSpPr>
          <p:cNvPr id="47" name="Rectangle 46">
            <a:extLst>
              <a:ext uri="{FF2B5EF4-FFF2-40B4-BE49-F238E27FC236}">
                <a16:creationId xmlns:a16="http://schemas.microsoft.com/office/drawing/2014/main" id="{64F30D92-C62C-BCA3-174A-28A8A88D04C0}"/>
              </a:ext>
            </a:extLst>
          </p:cNvPr>
          <p:cNvSpPr/>
          <p:nvPr/>
        </p:nvSpPr>
        <p:spPr>
          <a:xfrm>
            <a:off x="1489171" y="3657932"/>
            <a:ext cx="3309520" cy="39155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00050">
              <a:lnSpc>
                <a:spcPct val="90000"/>
              </a:lnSpc>
              <a:spcBef>
                <a:spcPct val="0"/>
              </a:spcBef>
              <a:spcAft>
                <a:spcPct val="35000"/>
              </a:spcAft>
            </a:pPr>
            <a:r>
              <a:rPr lang="en-US" sz="1200" b="1">
                <a:solidFill>
                  <a:schemeClr val="tx1"/>
                </a:solidFill>
                <a:latin typeface="Times New Roman" panose="02020603050405020304" pitchFamily="18" charset="0"/>
                <a:cs typeface="Times New Roman" panose="02020603050405020304" pitchFamily="18" charset="0"/>
              </a:rPr>
              <a:t>Joint Power Authority (JPA) -Fire and Police Academy</a:t>
            </a:r>
          </a:p>
        </p:txBody>
      </p:sp>
      <p:sp>
        <p:nvSpPr>
          <p:cNvPr id="75" name="Rectangle 74">
            <a:extLst>
              <a:ext uri="{FF2B5EF4-FFF2-40B4-BE49-F238E27FC236}">
                <a16:creationId xmlns:a16="http://schemas.microsoft.com/office/drawing/2014/main" id="{D9913530-59C1-4780-3636-60DED65D5659}"/>
              </a:ext>
            </a:extLst>
          </p:cNvPr>
          <p:cNvSpPr/>
          <p:nvPr/>
        </p:nvSpPr>
        <p:spPr>
          <a:xfrm>
            <a:off x="1513895" y="4434158"/>
            <a:ext cx="3309520" cy="32199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defTabSz="400050">
              <a:lnSpc>
                <a:spcPct val="90000"/>
              </a:lnSpc>
              <a:spcBef>
                <a:spcPct val="0"/>
              </a:spcBef>
              <a:spcAft>
                <a:spcPct val="35000"/>
              </a:spcAft>
            </a:pPr>
            <a:r>
              <a:rPr lang="en-US" sz="1200" b="1">
                <a:solidFill>
                  <a:schemeClr val="tx1"/>
                </a:solidFill>
                <a:latin typeface="Times New Roman"/>
                <a:cs typeface="Times New Roman"/>
              </a:rPr>
              <a:t>Child Development and Educational Studies</a:t>
            </a:r>
          </a:p>
        </p:txBody>
      </p:sp>
      <p:sp>
        <p:nvSpPr>
          <p:cNvPr id="2" name="Rectangle 1">
            <a:extLst>
              <a:ext uri="{FF2B5EF4-FFF2-40B4-BE49-F238E27FC236}">
                <a16:creationId xmlns:a16="http://schemas.microsoft.com/office/drawing/2014/main" id="{98ECEE06-EED8-282E-6F44-E215B2A51A0D}"/>
              </a:ext>
            </a:extLst>
          </p:cNvPr>
          <p:cNvSpPr/>
          <p:nvPr/>
        </p:nvSpPr>
        <p:spPr>
          <a:xfrm>
            <a:off x="5624401" y="1800544"/>
            <a:ext cx="2699064" cy="29139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00050">
              <a:lnSpc>
                <a:spcPct val="90000"/>
              </a:lnSpc>
              <a:spcBef>
                <a:spcPct val="0"/>
              </a:spcBef>
              <a:spcAft>
                <a:spcPct val="35000"/>
              </a:spcAft>
            </a:pPr>
            <a:r>
              <a:rPr lang="en-US" sz="1400" b="1">
                <a:solidFill>
                  <a:schemeClr val="tx1"/>
                </a:solidFill>
                <a:latin typeface="Times New Roman" panose="02020603050405020304" pitchFamily="18" charset="0"/>
                <a:cs typeface="Times New Roman" panose="02020603050405020304" pitchFamily="18" charset="0"/>
              </a:rPr>
              <a:t>Adult Education</a:t>
            </a:r>
          </a:p>
        </p:txBody>
      </p:sp>
      <p:sp>
        <p:nvSpPr>
          <p:cNvPr id="4" name="Rectangle 3">
            <a:extLst>
              <a:ext uri="{FF2B5EF4-FFF2-40B4-BE49-F238E27FC236}">
                <a16:creationId xmlns:a16="http://schemas.microsoft.com/office/drawing/2014/main" id="{3D31C6DD-9043-D106-60D0-CCD62DCBE19F}"/>
              </a:ext>
            </a:extLst>
          </p:cNvPr>
          <p:cNvSpPr/>
          <p:nvPr/>
        </p:nvSpPr>
        <p:spPr>
          <a:xfrm>
            <a:off x="5624401" y="2199977"/>
            <a:ext cx="2699064" cy="29139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00050">
              <a:lnSpc>
                <a:spcPct val="90000"/>
              </a:lnSpc>
              <a:spcBef>
                <a:spcPct val="0"/>
              </a:spcBef>
              <a:spcAft>
                <a:spcPct val="35000"/>
              </a:spcAft>
            </a:pPr>
            <a:r>
              <a:rPr lang="en-US" sz="1400" b="1">
                <a:solidFill>
                  <a:schemeClr val="tx1"/>
                </a:solidFill>
                <a:latin typeface="Times New Roman" panose="02020603050405020304" pitchFamily="18" charset="0"/>
                <a:cs typeface="Times New Roman" panose="02020603050405020304" pitchFamily="18" charset="0"/>
              </a:rPr>
              <a:t>Community Education</a:t>
            </a:r>
          </a:p>
        </p:txBody>
      </p:sp>
      <p:sp>
        <p:nvSpPr>
          <p:cNvPr id="6" name="Rectangle 5">
            <a:extLst>
              <a:ext uri="{FF2B5EF4-FFF2-40B4-BE49-F238E27FC236}">
                <a16:creationId xmlns:a16="http://schemas.microsoft.com/office/drawing/2014/main" id="{26A97A86-E3C7-1872-D2C7-1C5FA08E4FA2}"/>
              </a:ext>
            </a:extLst>
          </p:cNvPr>
          <p:cNvSpPr/>
          <p:nvPr/>
        </p:nvSpPr>
        <p:spPr>
          <a:xfrm>
            <a:off x="5624401" y="2599410"/>
            <a:ext cx="2699064" cy="29139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00050">
              <a:lnSpc>
                <a:spcPct val="90000"/>
              </a:lnSpc>
              <a:spcBef>
                <a:spcPct val="0"/>
              </a:spcBef>
              <a:spcAft>
                <a:spcPct val="35000"/>
              </a:spcAft>
            </a:pPr>
            <a:r>
              <a:rPr lang="en-US" sz="1400" b="1">
                <a:solidFill>
                  <a:schemeClr val="tx1"/>
                </a:solidFill>
                <a:latin typeface="Times New Roman" panose="02020603050405020304" pitchFamily="18" charset="0"/>
                <a:cs typeface="Times New Roman" panose="02020603050405020304" pitchFamily="18" charset="0"/>
              </a:rPr>
              <a:t>Contract Education</a:t>
            </a:r>
          </a:p>
        </p:txBody>
      </p:sp>
      <p:sp>
        <p:nvSpPr>
          <p:cNvPr id="10" name="Rectangle 9">
            <a:extLst>
              <a:ext uri="{FF2B5EF4-FFF2-40B4-BE49-F238E27FC236}">
                <a16:creationId xmlns:a16="http://schemas.microsoft.com/office/drawing/2014/main" id="{6D9BD656-FAB3-D01E-0314-1BC34371932B}"/>
              </a:ext>
            </a:extLst>
          </p:cNvPr>
          <p:cNvSpPr/>
          <p:nvPr/>
        </p:nvSpPr>
        <p:spPr>
          <a:xfrm>
            <a:off x="5624401" y="3018344"/>
            <a:ext cx="2699064" cy="456576"/>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00050">
              <a:lnSpc>
                <a:spcPct val="90000"/>
              </a:lnSpc>
              <a:spcBef>
                <a:spcPct val="0"/>
              </a:spcBef>
              <a:spcAft>
                <a:spcPct val="35000"/>
              </a:spcAft>
            </a:pPr>
            <a:r>
              <a:rPr lang="en-US" sz="1400" b="1">
                <a:solidFill>
                  <a:schemeClr val="tx1"/>
                </a:solidFill>
                <a:latin typeface="Times New Roman" panose="02020603050405020304" pitchFamily="18" charset="0"/>
                <a:cs typeface="Times New Roman" panose="02020603050405020304" pitchFamily="18" charset="0"/>
              </a:rPr>
              <a:t>General Educational Development (GED)</a:t>
            </a:r>
          </a:p>
        </p:txBody>
      </p:sp>
      <p:sp>
        <p:nvSpPr>
          <p:cNvPr id="12" name="Rectangle 11">
            <a:extLst>
              <a:ext uri="{FF2B5EF4-FFF2-40B4-BE49-F238E27FC236}">
                <a16:creationId xmlns:a16="http://schemas.microsoft.com/office/drawing/2014/main" id="{78FE97BB-A259-9911-3793-99851367060E}"/>
              </a:ext>
            </a:extLst>
          </p:cNvPr>
          <p:cNvSpPr/>
          <p:nvPr/>
        </p:nvSpPr>
        <p:spPr>
          <a:xfrm>
            <a:off x="5624401" y="3598520"/>
            <a:ext cx="2699064" cy="311147"/>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00050">
              <a:lnSpc>
                <a:spcPct val="90000"/>
              </a:lnSpc>
              <a:spcBef>
                <a:spcPct val="0"/>
              </a:spcBef>
              <a:spcAft>
                <a:spcPct val="35000"/>
              </a:spcAft>
            </a:pPr>
            <a:r>
              <a:rPr lang="en-US" sz="1400" b="1">
                <a:solidFill>
                  <a:schemeClr val="tx1"/>
                </a:solidFill>
                <a:latin typeface="Times New Roman" panose="02020603050405020304" pitchFamily="18" charset="0"/>
                <a:cs typeface="Times New Roman" panose="02020603050405020304" pitchFamily="18" charset="0"/>
              </a:rPr>
              <a:t>Employment Services</a:t>
            </a:r>
          </a:p>
        </p:txBody>
      </p:sp>
      <p:sp>
        <p:nvSpPr>
          <p:cNvPr id="26" name="Rectangle 25">
            <a:extLst>
              <a:ext uri="{FF2B5EF4-FFF2-40B4-BE49-F238E27FC236}">
                <a16:creationId xmlns:a16="http://schemas.microsoft.com/office/drawing/2014/main" id="{28806818-87C0-49D9-03F8-4D1CC308341C}"/>
              </a:ext>
            </a:extLst>
          </p:cNvPr>
          <p:cNvSpPr/>
          <p:nvPr/>
        </p:nvSpPr>
        <p:spPr>
          <a:xfrm>
            <a:off x="1501043" y="5343113"/>
            <a:ext cx="3309520" cy="32199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00050">
              <a:lnSpc>
                <a:spcPct val="90000"/>
              </a:lnSpc>
              <a:spcBef>
                <a:spcPct val="0"/>
              </a:spcBef>
              <a:spcAft>
                <a:spcPct val="35000"/>
              </a:spcAft>
            </a:pPr>
            <a:r>
              <a:rPr lang="en-US" sz="1200" b="1">
                <a:solidFill>
                  <a:schemeClr val="tx1"/>
                </a:solidFill>
                <a:latin typeface="Times New Roman" panose="02020603050405020304" pitchFamily="18" charset="0"/>
                <a:cs typeface="Times New Roman" panose="02020603050405020304" pitchFamily="18" charset="0"/>
              </a:rPr>
              <a:t>Construction Management</a:t>
            </a:r>
          </a:p>
        </p:txBody>
      </p:sp>
      <p:sp>
        <p:nvSpPr>
          <p:cNvPr id="28" name="Rectangle 27">
            <a:extLst>
              <a:ext uri="{FF2B5EF4-FFF2-40B4-BE49-F238E27FC236}">
                <a16:creationId xmlns:a16="http://schemas.microsoft.com/office/drawing/2014/main" id="{5F0AE114-1E6F-EE34-ED1B-322F3F688147}"/>
              </a:ext>
            </a:extLst>
          </p:cNvPr>
          <p:cNvSpPr/>
          <p:nvPr/>
        </p:nvSpPr>
        <p:spPr>
          <a:xfrm>
            <a:off x="1165494" y="821531"/>
            <a:ext cx="3916722" cy="155263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algn="ctr" rtl="0" eaLnBrk="1" fontAlgn="ctr" latinLnBrk="0" hangingPunct="1">
              <a:spcBef>
                <a:spcPts val="0"/>
              </a:spcBef>
              <a:spcAft>
                <a:spcPts val="0"/>
              </a:spcAft>
            </a:pPr>
            <a:r>
              <a:rPr lang="en-US" sz="1600" b="1" i="0" u="none" strike="noStrike" kern="1200">
                <a:solidFill>
                  <a:srgbClr val="000000"/>
                </a:solidFill>
                <a:effectLst/>
                <a:latin typeface="Times New Roman" panose="02020603050405020304" pitchFamily="18" charset="0"/>
              </a:rPr>
              <a:t>Workforce &amp; vocational Grants</a:t>
            </a:r>
          </a:p>
          <a:p>
            <a:pPr marL="0" algn="ctr" rtl="0" eaLnBrk="1" fontAlgn="ctr" latinLnBrk="0" hangingPunct="1">
              <a:spcBef>
                <a:spcPts val="0"/>
              </a:spcBef>
              <a:spcAft>
                <a:spcPts val="0"/>
              </a:spcAft>
            </a:pPr>
            <a:endParaRPr lang="en-US" sz="800" b="0" i="0" u="none" strike="noStrike">
              <a:effectLst/>
              <a:latin typeface="Arial" panose="020B0604020202020204" pitchFamily="34" charset="0"/>
            </a:endParaRPr>
          </a:p>
          <a:p>
            <a:pPr marL="173355" indent="-173355" algn="l" rtl="0" eaLnBrk="1" fontAlgn="ctr" latinLnBrk="0" hangingPunct="1">
              <a:spcBef>
                <a:spcPts val="0"/>
              </a:spcBef>
              <a:spcAft>
                <a:spcPts val="0"/>
              </a:spcAft>
              <a:buFont typeface="Arial" panose="020B0604020202020204" pitchFamily="34" charset="0"/>
              <a:buChar char="•"/>
            </a:pPr>
            <a:r>
              <a:rPr lang="en-US" sz="1100" i="0" u="none" strike="noStrike" kern="1200">
                <a:solidFill>
                  <a:srgbClr val="000000"/>
                </a:solidFill>
                <a:effectLst/>
                <a:latin typeface="Times New Roman" panose="02020603050405020304" pitchFamily="18" charset="0"/>
                <a:cs typeface="Times New Roman" panose="02020603050405020304" pitchFamily="18" charset="0"/>
              </a:rPr>
              <a:t>Strong Workforce (SWP)</a:t>
            </a:r>
            <a:endParaRPr lang="en-US" sz="1100" i="0" u="none" strike="noStrike">
              <a:effectLst/>
              <a:latin typeface="Times New Roman" panose="02020603050405020304" pitchFamily="18" charset="0"/>
              <a:cs typeface="Times New Roman" panose="02020603050405020304" pitchFamily="18" charset="0"/>
            </a:endParaRPr>
          </a:p>
          <a:p>
            <a:pPr marL="173355" indent="-173355" algn="l" rtl="0" eaLnBrk="1" fontAlgn="ctr" latinLnBrk="0" hangingPunct="1">
              <a:spcBef>
                <a:spcPts val="0"/>
              </a:spcBef>
              <a:spcAft>
                <a:spcPts val="0"/>
              </a:spcAft>
              <a:buFont typeface="Arial" panose="020B0604020202020204" pitchFamily="34" charset="0"/>
              <a:buChar char="•"/>
            </a:pPr>
            <a:r>
              <a:rPr lang="en-US" sz="1100" i="0" u="none" strike="noStrike" kern="1200">
                <a:solidFill>
                  <a:srgbClr val="000000"/>
                </a:solidFill>
                <a:effectLst/>
                <a:latin typeface="Times New Roman"/>
                <a:cs typeface="Times New Roman"/>
              </a:rPr>
              <a:t>Perkins/</a:t>
            </a:r>
            <a:r>
              <a:rPr lang="en-US" sz="1100">
                <a:solidFill>
                  <a:srgbClr val="000000"/>
                </a:solidFill>
                <a:latin typeface="Times New Roman"/>
                <a:cs typeface="Times New Roman"/>
              </a:rPr>
              <a:t>VTEA</a:t>
            </a:r>
            <a:endParaRPr lang="en-US" sz="1100" i="0" u="none" strike="noStrike">
              <a:effectLst/>
              <a:latin typeface="Times New Roman" panose="02020603050405020304" pitchFamily="18" charset="0"/>
              <a:cs typeface="Times New Roman" panose="02020603050405020304" pitchFamily="18" charset="0"/>
            </a:endParaRPr>
          </a:p>
          <a:p>
            <a:pPr marL="173355" indent="-173355" algn="l" rtl="0" eaLnBrk="1" fontAlgn="ctr" latinLnBrk="0" hangingPunct="1">
              <a:spcBef>
                <a:spcPts val="0"/>
              </a:spcBef>
              <a:spcAft>
                <a:spcPts val="0"/>
              </a:spcAft>
              <a:buFont typeface="Arial" panose="020B0604020202020204" pitchFamily="34" charset="0"/>
              <a:buChar char="•"/>
            </a:pPr>
            <a:r>
              <a:rPr lang="en-US" sz="1100" i="0" u="none" strike="noStrike" kern="1200">
                <a:solidFill>
                  <a:srgbClr val="000000"/>
                </a:solidFill>
                <a:effectLst/>
                <a:latin typeface="Times New Roman" panose="02020603050405020304" pitchFamily="18" charset="0"/>
                <a:cs typeface="Times New Roman" panose="02020603050405020304" pitchFamily="18" charset="0"/>
              </a:rPr>
              <a:t>English Language Learner (ELL)</a:t>
            </a:r>
            <a:endParaRPr lang="en-US" sz="1100" i="0" u="none" strike="noStrike">
              <a:effectLst/>
              <a:latin typeface="Times New Roman" panose="02020603050405020304" pitchFamily="18" charset="0"/>
              <a:cs typeface="Times New Roman" panose="02020603050405020304" pitchFamily="18" charset="0"/>
            </a:endParaRPr>
          </a:p>
          <a:p>
            <a:pPr marL="173355" indent="-173355" algn="l" rtl="0" eaLnBrk="1" fontAlgn="ctr" latinLnBrk="0" hangingPunct="1">
              <a:spcBef>
                <a:spcPts val="0"/>
              </a:spcBef>
              <a:spcAft>
                <a:spcPts val="0"/>
              </a:spcAft>
              <a:buFont typeface="Arial" panose="020B0604020202020204" pitchFamily="34" charset="0"/>
              <a:buChar char="•"/>
            </a:pPr>
            <a:r>
              <a:rPr lang="en-US" sz="1100" i="0" u="none" strike="noStrike" kern="1200">
                <a:solidFill>
                  <a:srgbClr val="000000"/>
                </a:solidFill>
                <a:effectLst/>
                <a:latin typeface="Times New Roman" panose="02020603050405020304" pitchFamily="18" charset="0"/>
                <a:cs typeface="Times New Roman" panose="02020603050405020304" pitchFamily="18" charset="0"/>
              </a:rPr>
              <a:t>Childcare Expansion Grant Program (CEGP)</a:t>
            </a:r>
            <a:endParaRPr lang="en-US" sz="1100" i="0" u="none" strike="noStrike">
              <a:effectLst/>
              <a:latin typeface="Times New Roman" panose="02020603050405020304" pitchFamily="18" charset="0"/>
              <a:cs typeface="Times New Roman" panose="02020603050405020304" pitchFamily="18" charset="0"/>
            </a:endParaRPr>
          </a:p>
          <a:p>
            <a:pPr marL="173355" indent="-173355" algn="l" rtl="0" eaLnBrk="1" fontAlgn="ctr" latinLnBrk="0" hangingPunct="1">
              <a:spcBef>
                <a:spcPts val="0"/>
              </a:spcBef>
              <a:spcAft>
                <a:spcPts val="0"/>
              </a:spcAft>
              <a:buFont typeface="Arial" panose="020B0604020202020204" pitchFamily="34" charset="0"/>
              <a:buChar char="•"/>
            </a:pPr>
            <a:r>
              <a:rPr lang="en-US" sz="1100" i="0" u="none" strike="noStrike" kern="1200">
                <a:solidFill>
                  <a:srgbClr val="000000"/>
                </a:solidFill>
                <a:effectLst/>
                <a:latin typeface="Times New Roman" panose="02020603050405020304" pitchFamily="18" charset="0"/>
                <a:cs typeface="Times New Roman" panose="02020603050405020304" pitchFamily="18" charset="0"/>
              </a:rPr>
              <a:t>Regional Equity and Recovery Partnerships (RERP)</a:t>
            </a:r>
            <a:endParaRPr lang="en-US" sz="1100" i="0" u="none" strike="noStrike">
              <a:solidFill>
                <a:srgbClr val="000000"/>
              </a:solidFill>
              <a:effectLst/>
              <a:latin typeface="Times New Roman" panose="02020603050405020304" pitchFamily="18" charset="0"/>
              <a:cs typeface="Times New Roman" panose="02020603050405020304" pitchFamily="18" charset="0"/>
            </a:endParaRPr>
          </a:p>
          <a:p>
            <a:pPr marL="173355" indent="-173355" algn="l" rtl="0" eaLnBrk="1" fontAlgn="ctr" latinLnBrk="0" hangingPunct="1">
              <a:spcBef>
                <a:spcPts val="0"/>
              </a:spcBef>
              <a:spcAft>
                <a:spcPts val="0"/>
              </a:spcAft>
              <a:buFont typeface="Arial" panose="020B0604020202020204" pitchFamily="34" charset="0"/>
              <a:buChar char="•"/>
            </a:pPr>
            <a:r>
              <a:rPr lang="en-US" sz="1100">
                <a:solidFill>
                  <a:srgbClr val="000000"/>
                </a:solidFill>
                <a:latin typeface="Times New Roman" panose="02020603050405020304" pitchFamily="18" charset="0"/>
                <a:cs typeface="Times New Roman" panose="02020603050405020304" pitchFamily="18" charset="0"/>
              </a:rPr>
              <a:t>Adult Education Grant</a:t>
            </a:r>
            <a:br>
              <a:rPr lang="en-US" sz="1100">
                <a:solidFill>
                  <a:srgbClr val="000000"/>
                </a:solidFill>
                <a:latin typeface="Times New Roman" panose="02020603050405020304" pitchFamily="18" charset="0"/>
                <a:cs typeface="Times New Roman" panose="02020603050405020304" pitchFamily="18" charset="0"/>
              </a:rPr>
            </a:br>
            <a:r>
              <a:rPr lang="en-US" sz="1100">
                <a:solidFill>
                  <a:srgbClr val="000000"/>
                </a:solidFill>
                <a:latin typeface="Times New Roman" panose="02020603050405020304" pitchFamily="18" charset="0"/>
                <a:cs typeface="Times New Roman" panose="02020603050405020304" pitchFamily="18" charset="0"/>
              </a:rPr>
              <a:t>and MORE</a:t>
            </a:r>
            <a:endParaRPr lang="en-US" sz="1100">
              <a:latin typeface="Times New Roman" panose="02020603050405020304" pitchFamily="18" charset="0"/>
              <a:cs typeface="Times New Roman" panose="02020603050405020304" pitchFamily="18" charset="0"/>
            </a:endParaRPr>
          </a:p>
        </p:txBody>
      </p:sp>
      <p:sp>
        <p:nvSpPr>
          <p:cNvPr id="31" name="Rectangle 30">
            <a:extLst>
              <a:ext uri="{FF2B5EF4-FFF2-40B4-BE49-F238E27FC236}">
                <a16:creationId xmlns:a16="http://schemas.microsoft.com/office/drawing/2014/main" id="{03959F72-3CD8-4AB3-AB7E-F96194786D66}"/>
              </a:ext>
            </a:extLst>
          </p:cNvPr>
          <p:cNvSpPr/>
          <p:nvPr/>
        </p:nvSpPr>
        <p:spPr>
          <a:xfrm>
            <a:off x="1501043" y="6128976"/>
            <a:ext cx="3297648" cy="32199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00050">
              <a:lnSpc>
                <a:spcPct val="90000"/>
              </a:lnSpc>
              <a:spcBef>
                <a:spcPct val="0"/>
              </a:spcBef>
              <a:spcAft>
                <a:spcPct val="35000"/>
              </a:spcAft>
            </a:pPr>
            <a:r>
              <a:rPr lang="en-US" sz="1200" b="1">
                <a:solidFill>
                  <a:schemeClr val="tx1"/>
                </a:solidFill>
                <a:latin typeface="Times New Roman" panose="02020603050405020304" pitchFamily="18" charset="0"/>
                <a:cs typeface="Times New Roman" panose="02020603050405020304" pitchFamily="18" charset="0"/>
              </a:rPr>
              <a:t>Water Management</a:t>
            </a:r>
          </a:p>
        </p:txBody>
      </p:sp>
      <p:sp>
        <p:nvSpPr>
          <p:cNvPr id="32" name="Rectangle 31">
            <a:extLst>
              <a:ext uri="{FF2B5EF4-FFF2-40B4-BE49-F238E27FC236}">
                <a16:creationId xmlns:a16="http://schemas.microsoft.com/office/drawing/2014/main" id="{B5C487FD-6E80-FBDD-A964-4854ECB8E941}"/>
              </a:ext>
            </a:extLst>
          </p:cNvPr>
          <p:cNvSpPr/>
          <p:nvPr/>
        </p:nvSpPr>
        <p:spPr>
          <a:xfrm>
            <a:off x="5642899" y="6222709"/>
            <a:ext cx="3309520" cy="321999"/>
          </a:xfrm>
          <a:prstGeom prst="rect">
            <a:avLst/>
          </a:prstGeom>
          <a:solidFill>
            <a:schemeClr val="accent4">
              <a:lumMod val="40000"/>
              <a:lumOff val="60000"/>
            </a:schemeClr>
          </a:solidFill>
          <a:ln w="34925" cmpd="thickThi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00050">
              <a:lnSpc>
                <a:spcPct val="90000"/>
              </a:lnSpc>
              <a:spcBef>
                <a:spcPct val="0"/>
              </a:spcBef>
              <a:spcAft>
                <a:spcPct val="35000"/>
              </a:spcAft>
            </a:pPr>
            <a:r>
              <a:rPr lang="en-US" sz="1200" b="1">
                <a:solidFill>
                  <a:schemeClr val="tx1"/>
                </a:solidFill>
                <a:latin typeface="Times New Roman" panose="02020603050405020304" pitchFamily="18" charset="0"/>
                <a:cs typeface="Times New Roman" panose="02020603050405020304" pitchFamily="18" charset="0"/>
              </a:rPr>
              <a:t>Digital Media</a:t>
            </a:r>
          </a:p>
        </p:txBody>
      </p:sp>
      <p:sp>
        <p:nvSpPr>
          <p:cNvPr id="34" name="Rectangle 33">
            <a:extLst>
              <a:ext uri="{FF2B5EF4-FFF2-40B4-BE49-F238E27FC236}">
                <a16:creationId xmlns:a16="http://schemas.microsoft.com/office/drawing/2014/main" id="{8017998D-048F-7A75-DC2A-94D51E257276}"/>
              </a:ext>
            </a:extLst>
          </p:cNvPr>
          <p:cNvSpPr/>
          <p:nvPr/>
        </p:nvSpPr>
        <p:spPr>
          <a:xfrm>
            <a:off x="1501043" y="5721361"/>
            <a:ext cx="3309520" cy="32199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00050">
              <a:lnSpc>
                <a:spcPct val="90000"/>
              </a:lnSpc>
              <a:spcBef>
                <a:spcPct val="0"/>
              </a:spcBef>
              <a:spcAft>
                <a:spcPct val="35000"/>
              </a:spcAft>
            </a:pPr>
            <a:r>
              <a:rPr lang="en-US" sz="1200" b="1">
                <a:solidFill>
                  <a:schemeClr val="tx1"/>
                </a:solidFill>
                <a:latin typeface="Times New Roman" panose="02020603050405020304" pitchFamily="18" charset="0"/>
                <a:cs typeface="Times New Roman" panose="02020603050405020304" pitchFamily="18" charset="0"/>
              </a:rPr>
              <a:t>Culinary (Coming Soon)</a:t>
            </a:r>
          </a:p>
        </p:txBody>
      </p:sp>
      <p:sp>
        <p:nvSpPr>
          <p:cNvPr id="38" name="Rectangle 37">
            <a:extLst>
              <a:ext uri="{FF2B5EF4-FFF2-40B4-BE49-F238E27FC236}">
                <a16:creationId xmlns:a16="http://schemas.microsoft.com/office/drawing/2014/main" id="{7C6225A1-30DF-B5FB-6207-72680C685202}"/>
              </a:ext>
            </a:extLst>
          </p:cNvPr>
          <p:cNvSpPr/>
          <p:nvPr/>
        </p:nvSpPr>
        <p:spPr>
          <a:xfrm>
            <a:off x="1489171" y="6507224"/>
            <a:ext cx="3309520" cy="32199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00050">
              <a:lnSpc>
                <a:spcPct val="90000"/>
              </a:lnSpc>
              <a:spcBef>
                <a:spcPct val="0"/>
              </a:spcBef>
              <a:spcAft>
                <a:spcPct val="35000"/>
              </a:spcAft>
            </a:pPr>
            <a:r>
              <a:rPr lang="en-US" sz="1200" b="1">
                <a:solidFill>
                  <a:schemeClr val="tx1"/>
                </a:solidFill>
                <a:latin typeface="Times New Roman" panose="02020603050405020304" pitchFamily="18" charset="0"/>
                <a:cs typeface="Times New Roman" panose="02020603050405020304" pitchFamily="18" charset="0"/>
              </a:rPr>
              <a:t>Aviation</a:t>
            </a:r>
          </a:p>
        </p:txBody>
      </p:sp>
      <p:sp>
        <p:nvSpPr>
          <p:cNvPr id="3" name="Rectangle 2">
            <a:extLst>
              <a:ext uri="{FF2B5EF4-FFF2-40B4-BE49-F238E27FC236}">
                <a16:creationId xmlns:a16="http://schemas.microsoft.com/office/drawing/2014/main" id="{A2EA764A-D3F0-1890-CBB6-1A59AA51CA66}"/>
              </a:ext>
            </a:extLst>
          </p:cNvPr>
          <p:cNvSpPr/>
          <p:nvPr/>
        </p:nvSpPr>
        <p:spPr>
          <a:xfrm>
            <a:off x="5268803" y="5457970"/>
            <a:ext cx="3297649" cy="301457"/>
          </a:xfrm>
          <a:prstGeom prst="rect">
            <a:avLst/>
          </a:prstGeom>
          <a:solidFill>
            <a:schemeClr val="accent6">
              <a:lumMod val="20000"/>
              <a:lumOff val="80000"/>
            </a:schemeClr>
          </a:solidFill>
          <a:ln w="28575">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00050">
              <a:lnSpc>
                <a:spcPct val="90000"/>
              </a:lnSpc>
              <a:spcBef>
                <a:spcPct val="0"/>
              </a:spcBef>
              <a:spcAft>
                <a:spcPct val="35000"/>
              </a:spcAft>
            </a:pPr>
            <a:r>
              <a:rPr lang="en-US" sz="1200" b="1">
                <a:solidFill>
                  <a:schemeClr val="tx1"/>
                </a:solidFill>
                <a:latin typeface="Times New Roman" panose="02020603050405020304" pitchFamily="18" charset="0"/>
                <a:cs typeface="Times New Roman" panose="02020603050405020304" pitchFamily="18" charset="0"/>
              </a:rPr>
              <a:t>Other Apprenticeship</a:t>
            </a:r>
          </a:p>
        </p:txBody>
      </p:sp>
      <p:sp>
        <p:nvSpPr>
          <p:cNvPr id="7" name="Rectangle 6">
            <a:extLst>
              <a:ext uri="{FF2B5EF4-FFF2-40B4-BE49-F238E27FC236}">
                <a16:creationId xmlns:a16="http://schemas.microsoft.com/office/drawing/2014/main" id="{038DAAC6-716D-6E88-7611-44935F329B4D}"/>
              </a:ext>
            </a:extLst>
          </p:cNvPr>
          <p:cNvSpPr/>
          <p:nvPr/>
        </p:nvSpPr>
        <p:spPr>
          <a:xfrm>
            <a:off x="5267078" y="4652957"/>
            <a:ext cx="3299540" cy="301457"/>
          </a:xfrm>
          <a:prstGeom prst="rect">
            <a:avLst/>
          </a:prstGeom>
          <a:solidFill>
            <a:schemeClr val="accent6">
              <a:lumMod val="20000"/>
              <a:lumOff val="80000"/>
            </a:schemeClr>
          </a:solidFill>
          <a:ln w="28575">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00050">
              <a:lnSpc>
                <a:spcPct val="90000"/>
              </a:lnSpc>
              <a:spcBef>
                <a:spcPct val="0"/>
              </a:spcBef>
              <a:spcAft>
                <a:spcPct val="35000"/>
              </a:spcAft>
            </a:pPr>
            <a:r>
              <a:rPr lang="en-US" sz="1200" b="1">
                <a:solidFill>
                  <a:schemeClr val="tx1"/>
                </a:solidFill>
                <a:latin typeface="Times New Roman" panose="02020603050405020304" pitchFamily="18" charset="0"/>
                <a:cs typeface="Times New Roman" panose="02020603050405020304" pitchFamily="18" charset="0"/>
              </a:rPr>
              <a:t>Hospitality</a:t>
            </a:r>
          </a:p>
        </p:txBody>
      </p:sp>
      <p:sp>
        <p:nvSpPr>
          <p:cNvPr id="8" name="Rectangle 7">
            <a:extLst>
              <a:ext uri="{FF2B5EF4-FFF2-40B4-BE49-F238E27FC236}">
                <a16:creationId xmlns:a16="http://schemas.microsoft.com/office/drawing/2014/main" id="{F40F94B1-1EA8-EE85-2599-1BE878DE8979}"/>
              </a:ext>
            </a:extLst>
          </p:cNvPr>
          <p:cNvSpPr/>
          <p:nvPr/>
        </p:nvSpPr>
        <p:spPr>
          <a:xfrm>
            <a:off x="5268803" y="5052405"/>
            <a:ext cx="3297649" cy="291394"/>
          </a:xfrm>
          <a:prstGeom prst="rect">
            <a:avLst/>
          </a:prstGeom>
          <a:solidFill>
            <a:schemeClr val="accent6">
              <a:lumMod val="20000"/>
              <a:lumOff val="80000"/>
            </a:schemeClr>
          </a:solidFill>
          <a:ln w="28575">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00050">
              <a:lnSpc>
                <a:spcPct val="90000"/>
              </a:lnSpc>
              <a:spcBef>
                <a:spcPct val="0"/>
              </a:spcBef>
              <a:spcAft>
                <a:spcPct val="35000"/>
              </a:spcAft>
            </a:pPr>
            <a:r>
              <a:rPr lang="en-US" sz="1200" b="1">
                <a:solidFill>
                  <a:schemeClr val="tx1"/>
                </a:solidFill>
                <a:latin typeface="Times New Roman" panose="02020603050405020304" pitchFamily="18" charset="0"/>
                <a:cs typeface="Times New Roman" panose="02020603050405020304" pitchFamily="18" charset="0"/>
              </a:rPr>
              <a:t>Adaptive Manufacturing</a:t>
            </a:r>
          </a:p>
        </p:txBody>
      </p:sp>
      <p:sp>
        <p:nvSpPr>
          <p:cNvPr id="9" name="Rectangle 8">
            <a:extLst>
              <a:ext uri="{FF2B5EF4-FFF2-40B4-BE49-F238E27FC236}">
                <a16:creationId xmlns:a16="http://schemas.microsoft.com/office/drawing/2014/main" id="{5B6FA31E-37AA-A6FF-2FDF-145155319A63}"/>
              </a:ext>
            </a:extLst>
          </p:cNvPr>
          <p:cNvSpPr/>
          <p:nvPr/>
        </p:nvSpPr>
        <p:spPr>
          <a:xfrm>
            <a:off x="5312749" y="826811"/>
            <a:ext cx="3309520" cy="87961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fontAlgn="ctr"/>
            <a:r>
              <a:rPr lang="en-US" sz="1400" b="1" i="0" u="none" strike="noStrike" kern="1200">
                <a:solidFill>
                  <a:schemeClr val="bg1"/>
                </a:solidFill>
                <a:effectLst/>
                <a:latin typeface="Times New Roman" panose="02020603050405020304" pitchFamily="18" charset="0"/>
                <a:ea typeface="+mn-ea"/>
                <a:cs typeface="+mn-cs"/>
              </a:rPr>
              <a:t>Director of Community Development</a:t>
            </a:r>
          </a:p>
        </p:txBody>
      </p:sp>
      <p:sp>
        <p:nvSpPr>
          <p:cNvPr id="11" name="Rectangle 10">
            <a:extLst>
              <a:ext uri="{FF2B5EF4-FFF2-40B4-BE49-F238E27FC236}">
                <a16:creationId xmlns:a16="http://schemas.microsoft.com/office/drawing/2014/main" id="{A92DBE8E-4BD7-CA3E-6504-DA55A7593E62}"/>
              </a:ext>
            </a:extLst>
          </p:cNvPr>
          <p:cNvSpPr/>
          <p:nvPr/>
        </p:nvSpPr>
        <p:spPr>
          <a:xfrm>
            <a:off x="1489171" y="4049483"/>
            <a:ext cx="3309520" cy="29139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defTabSz="400050">
              <a:lnSpc>
                <a:spcPct val="90000"/>
              </a:lnSpc>
              <a:spcBef>
                <a:spcPct val="0"/>
              </a:spcBef>
              <a:spcAft>
                <a:spcPct val="35000"/>
              </a:spcAft>
            </a:pPr>
            <a:r>
              <a:rPr lang="en-US" sz="1600" b="1">
                <a:solidFill>
                  <a:schemeClr val="tx1"/>
                </a:solidFill>
                <a:latin typeface="Times New Roman"/>
                <a:cs typeface="Times New Roman"/>
              </a:rPr>
              <a:t>Administration of Justice</a:t>
            </a:r>
          </a:p>
        </p:txBody>
      </p:sp>
      <p:grpSp>
        <p:nvGrpSpPr>
          <p:cNvPr id="13" name="Group 12">
            <a:extLst>
              <a:ext uri="{FF2B5EF4-FFF2-40B4-BE49-F238E27FC236}">
                <a16:creationId xmlns:a16="http://schemas.microsoft.com/office/drawing/2014/main" id="{4FC658EB-62CF-10A1-11CF-F16973BAE646}"/>
              </a:ext>
            </a:extLst>
          </p:cNvPr>
          <p:cNvGrpSpPr/>
          <p:nvPr/>
        </p:nvGrpSpPr>
        <p:grpSpPr>
          <a:xfrm>
            <a:off x="10039350" y="2569930"/>
            <a:ext cx="895721" cy="246462"/>
            <a:chOff x="9034769" y="4631657"/>
            <a:chExt cx="1177559" cy="383973"/>
          </a:xfrm>
        </p:grpSpPr>
        <p:sp>
          <p:nvSpPr>
            <p:cNvPr id="15" name="Rectangle 3">
              <a:extLst>
                <a:ext uri="{FF2B5EF4-FFF2-40B4-BE49-F238E27FC236}">
                  <a16:creationId xmlns:a16="http://schemas.microsoft.com/office/drawing/2014/main" id="{32CAE224-32C8-A89C-ECA5-BD7DBC36A0FE}"/>
                </a:ext>
              </a:extLst>
            </p:cNvPr>
            <p:cNvSpPr>
              <a:spLocks noChangeArrowheads="1"/>
            </p:cNvSpPr>
            <p:nvPr/>
          </p:nvSpPr>
          <p:spPr bwMode="auto">
            <a:xfrm>
              <a:off x="9034769" y="4694954"/>
              <a:ext cx="443531" cy="320676"/>
            </a:xfrm>
            <a:prstGeom prst="rect">
              <a:avLst/>
            </a:prstGeom>
            <a:solidFill>
              <a:schemeClr val="accent1">
                <a:lumMod val="75000"/>
              </a:schemeClr>
            </a:solidFill>
            <a:ln w="25400">
              <a:solidFill>
                <a:srgbClr val="322642"/>
              </a:solidFill>
              <a:miter lim="800000"/>
              <a:headEnd/>
              <a:tailEnd/>
            </a:ln>
          </p:spPr>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pPr>
              <a:endParaRPr lang="en-US" altLang="en-US" sz="1400" b="1">
                <a:solidFill>
                  <a:schemeClr val="bg1"/>
                </a:solidFill>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C3A0893E-6A57-5BA2-2C19-D4D32E6BBF5D}"/>
                </a:ext>
              </a:extLst>
            </p:cNvPr>
            <p:cNvSpPr txBox="1"/>
            <p:nvPr/>
          </p:nvSpPr>
          <p:spPr>
            <a:xfrm>
              <a:off x="9538746" y="4631657"/>
              <a:ext cx="673582" cy="369332"/>
            </a:xfrm>
            <a:prstGeom prst="rect">
              <a:avLst/>
            </a:prstGeom>
            <a:noFill/>
          </p:spPr>
          <p:txBody>
            <a:bodyPr wrap="none" rtlCol="0">
              <a:spAutoFit/>
            </a:bodyPr>
            <a:lstStyle/>
            <a:p>
              <a:r>
                <a:rPr lang="en-US">
                  <a:latin typeface="Times New Roman" panose="02020603050405020304" pitchFamily="18" charset="0"/>
                  <a:cs typeface="Times New Roman" panose="02020603050405020304" pitchFamily="18" charset="0"/>
                </a:rPr>
                <a:t>New</a:t>
              </a:r>
              <a:r>
                <a:rPr lang="en-US"/>
                <a:t> </a:t>
              </a:r>
            </a:p>
          </p:txBody>
        </p:sp>
      </p:grpSp>
      <p:grpSp>
        <p:nvGrpSpPr>
          <p:cNvPr id="18" name="Group 17">
            <a:extLst>
              <a:ext uri="{FF2B5EF4-FFF2-40B4-BE49-F238E27FC236}">
                <a16:creationId xmlns:a16="http://schemas.microsoft.com/office/drawing/2014/main" id="{2C7AEE27-C164-16E0-DDF7-B6BB726BE746}"/>
              </a:ext>
            </a:extLst>
          </p:cNvPr>
          <p:cNvGrpSpPr/>
          <p:nvPr/>
        </p:nvGrpSpPr>
        <p:grpSpPr>
          <a:xfrm>
            <a:off x="10039351" y="3016337"/>
            <a:ext cx="1948876" cy="923330"/>
            <a:chOff x="9642502" y="5433307"/>
            <a:chExt cx="2201495" cy="1315193"/>
          </a:xfrm>
        </p:grpSpPr>
        <p:sp>
          <p:nvSpPr>
            <p:cNvPr id="19" name="Rectangle 18">
              <a:extLst>
                <a:ext uri="{FF2B5EF4-FFF2-40B4-BE49-F238E27FC236}">
                  <a16:creationId xmlns:a16="http://schemas.microsoft.com/office/drawing/2014/main" id="{03A1AFF7-B338-1793-2029-B652845DA8C7}"/>
                </a:ext>
              </a:extLst>
            </p:cNvPr>
            <p:cNvSpPr/>
            <p:nvPr/>
          </p:nvSpPr>
          <p:spPr>
            <a:xfrm>
              <a:off x="9642502" y="5484625"/>
              <a:ext cx="381107" cy="320676"/>
            </a:xfrm>
            <a:prstGeom prst="rect">
              <a:avLst/>
            </a:prstGeom>
            <a:solidFill>
              <a:schemeClr val="accent6">
                <a:lumMod val="20000"/>
                <a:lumOff val="80000"/>
              </a:schemeClr>
            </a:solidFill>
            <a:ln w="28575">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00050">
                <a:lnSpc>
                  <a:spcPct val="90000"/>
                </a:lnSpc>
                <a:spcBef>
                  <a:spcPct val="0"/>
                </a:spcBef>
                <a:spcAft>
                  <a:spcPct val="35000"/>
                </a:spcAft>
              </a:pPr>
              <a:endParaRPr lang="en-US" sz="1200" b="1">
                <a:solidFill>
                  <a:schemeClr val="tx1"/>
                </a:solidFill>
                <a:highlight>
                  <a:srgbClr val="FFFFFF"/>
                </a:highlight>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FF0DCA02-B5F4-2DAC-F74C-80CBF9579084}"/>
                </a:ext>
              </a:extLst>
            </p:cNvPr>
            <p:cNvSpPr txBox="1"/>
            <p:nvPr/>
          </p:nvSpPr>
          <p:spPr>
            <a:xfrm>
              <a:off x="10118882" y="5433307"/>
              <a:ext cx="1725115" cy="1315193"/>
            </a:xfrm>
            <a:prstGeom prst="rect">
              <a:avLst/>
            </a:prstGeom>
            <a:noFill/>
          </p:spPr>
          <p:txBody>
            <a:bodyPr wrap="square" rtlCol="0">
              <a:spAutoFit/>
            </a:bodyPr>
            <a:lstStyle/>
            <a:p>
              <a:r>
                <a:rPr lang="en-US">
                  <a:latin typeface="Times New Roman" panose="02020603050405020304" pitchFamily="18" charset="0"/>
                  <a:cs typeface="Times New Roman" panose="02020603050405020304" pitchFamily="18" charset="0"/>
                </a:rPr>
                <a:t>Growth Opportunities</a:t>
              </a:r>
            </a:p>
          </p:txBody>
        </p:sp>
      </p:grpSp>
      <p:grpSp>
        <p:nvGrpSpPr>
          <p:cNvPr id="23" name="Group 22">
            <a:extLst>
              <a:ext uri="{FF2B5EF4-FFF2-40B4-BE49-F238E27FC236}">
                <a16:creationId xmlns:a16="http://schemas.microsoft.com/office/drawing/2014/main" id="{D16F3A60-C060-7C6C-074C-2A9DCF1C47F0}"/>
              </a:ext>
            </a:extLst>
          </p:cNvPr>
          <p:cNvGrpSpPr/>
          <p:nvPr/>
        </p:nvGrpSpPr>
        <p:grpSpPr>
          <a:xfrm>
            <a:off x="10048928" y="3664784"/>
            <a:ext cx="1939299" cy="414863"/>
            <a:chOff x="9628132" y="3912315"/>
            <a:chExt cx="2549497" cy="646331"/>
          </a:xfrm>
        </p:grpSpPr>
        <p:sp>
          <p:nvSpPr>
            <p:cNvPr id="21" name="Rectangle 20">
              <a:extLst>
                <a:ext uri="{FF2B5EF4-FFF2-40B4-BE49-F238E27FC236}">
                  <a16:creationId xmlns:a16="http://schemas.microsoft.com/office/drawing/2014/main" id="{E15568D3-1F7D-41D0-15CA-C180425524FB}"/>
                </a:ext>
              </a:extLst>
            </p:cNvPr>
            <p:cNvSpPr/>
            <p:nvPr/>
          </p:nvSpPr>
          <p:spPr>
            <a:xfrm>
              <a:off x="9628132" y="4020385"/>
              <a:ext cx="443531" cy="321999"/>
            </a:xfrm>
            <a:prstGeom prst="rect">
              <a:avLst/>
            </a:prstGeom>
            <a:solidFill>
              <a:schemeClr val="accent4">
                <a:lumMod val="40000"/>
                <a:lumOff val="60000"/>
              </a:schemeClr>
            </a:solidFill>
            <a:ln w="34925" cmpd="sng">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00050">
                <a:lnSpc>
                  <a:spcPct val="90000"/>
                </a:lnSpc>
                <a:spcBef>
                  <a:spcPct val="0"/>
                </a:spcBef>
                <a:spcAft>
                  <a:spcPct val="35000"/>
                </a:spcAft>
              </a:pPr>
              <a:endParaRPr lang="en-US" sz="1200" b="1">
                <a:solidFill>
                  <a:schemeClr val="tx1"/>
                </a:solidFill>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6729EDCF-63FE-10E7-F5FD-0319573E0576}"/>
                </a:ext>
              </a:extLst>
            </p:cNvPr>
            <p:cNvSpPr txBox="1"/>
            <p:nvPr/>
          </p:nvSpPr>
          <p:spPr>
            <a:xfrm>
              <a:off x="10167142" y="3912315"/>
              <a:ext cx="2010487" cy="646331"/>
            </a:xfrm>
            <a:prstGeom prst="rect">
              <a:avLst/>
            </a:prstGeom>
            <a:noFill/>
          </p:spPr>
          <p:txBody>
            <a:bodyPr wrap="square" rtlCol="0">
              <a:spAutoFit/>
            </a:bodyPr>
            <a:lstStyle/>
            <a:p>
              <a:r>
                <a:rPr lang="en-US">
                  <a:latin typeface="Times New Roman" panose="02020603050405020304" pitchFamily="18" charset="0"/>
                  <a:cs typeface="Times New Roman" panose="02020603050405020304" pitchFamily="18" charset="0"/>
                </a:rPr>
                <a:t>Move to other Divisions</a:t>
              </a:r>
            </a:p>
          </p:txBody>
        </p:sp>
      </p:grpSp>
      <p:sp>
        <p:nvSpPr>
          <p:cNvPr id="25" name="Slide Number Placeholder 24">
            <a:extLst>
              <a:ext uri="{FF2B5EF4-FFF2-40B4-BE49-F238E27FC236}">
                <a16:creationId xmlns:a16="http://schemas.microsoft.com/office/drawing/2014/main" id="{304EB0E0-50DA-B9B8-98C2-A0F5FA34CB77}"/>
              </a:ext>
            </a:extLst>
          </p:cNvPr>
          <p:cNvSpPr>
            <a:spLocks noGrp="1"/>
          </p:cNvSpPr>
          <p:nvPr>
            <p:ph type="sldNum" sz="quarter" idx="12"/>
          </p:nvPr>
        </p:nvSpPr>
        <p:spPr>
          <a:xfrm>
            <a:off x="7874000" y="6372204"/>
            <a:ext cx="2743200" cy="365125"/>
          </a:xfrm>
        </p:spPr>
        <p:txBody>
          <a:bodyPr/>
          <a:lstStyle/>
          <a:p>
            <a:fld id="{421D6B5D-C1F9-4D1C-8722-63DE57D86C9C}" type="slidenum">
              <a:rPr lang="en-US" smtClean="0"/>
              <a:t>8</a:t>
            </a:fld>
            <a:endParaRPr lang="en-US"/>
          </a:p>
        </p:txBody>
      </p:sp>
      <p:cxnSp>
        <p:nvCxnSpPr>
          <p:cNvPr id="35" name="Straight Arrow Connector 34">
            <a:extLst>
              <a:ext uri="{FF2B5EF4-FFF2-40B4-BE49-F238E27FC236}">
                <a16:creationId xmlns:a16="http://schemas.microsoft.com/office/drawing/2014/main" id="{49613574-84B7-0931-BFA9-53FE797F6B10}"/>
              </a:ext>
            </a:extLst>
          </p:cNvPr>
          <p:cNvCxnSpPr>
            <a:cxnSpLocks/>
          </p:cNvCxnSpPr>
          <p:nvPr/>
        </p:nvCxnSpPr>
        <p:spPr>
          <a:xfrm flipV="1">
            <a:off x="8950076" y="6377801"/>
            <a:ext cx="544183" cy="207"/>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39" name="TextBox 38">
            <a:extLst>
              <a:ext uri="{FF2B5EF4-FFF2-40B4-BE49-F238E27FC236}">
                <a16:creationId xmlns:a16="http://schemas.microsoft.com/office/drawing/2014/main" id="{51E39E0D-24C2-FE7E-3C89-7A2E35C6503A}"/>
              </a:ext>
            </a:extLst>
          </p:cNvPr>
          <p:cNvSpPr txBox="1"/>
          <p:nvPr/>
        </p:nvSpPr>
        <p:spPr>
          <a:xfrm>
            <a:off x="9494259" y="6179697"/>
            <a:ext cx="2432198" cy="307777"/>
          </a:xfrm>
          <a:prstGeom prst="rect">
            <a:avLst/>
          </a:prstGeom>
          <a:noFill/>
        </p:spPr>
        <p:txBody>
          <a:bodyPr wrap="square" rtlCol="0">
            <a:spAutoFit/>
          </a:bodyPr>
          <a:lstStyle/>
          <a:p>
            <a:r>
              <a:rPr lang="en-US" sz="1400">
                <a:latin typeface="Times New Roman" panose="02020603050405020304" pitchFamily="18" charset="0"/>
                <a:cs typeface="Times New Roman" panose="02020603050405020304" pitchFamily="18" charset="0"/>
              </a:rPr>
              <a:t>Arts/Film TV</a:t>
            </a:r>
          </a:p>
        </p:txBody>
      </p:sp>
      <p:sp>
        <p:nvSpPr>
          <p:cNvPr id="24" name="Rectangle 23">
            <a:extLst>
              <a:ext uri="{FF2B5EF4-FFF2-40B4-BE49-F238E27FC236}">
                <a16:creationId xmlns:a16="http://schemas.microsoft.com/office/drawing/2014/main" id="{18B46423-DE48-055E-C2C0-72E67459EFB3}"/>
              </a:ext>
            </a:extLst>
          </p:cNvPr>
          <p:cNvSpPr/>
          <p:nvPr/>
        </p:nvSpPr>
        <p:spPr>
          <a:xfrm>
            <a:off x="1513895" y="4819539"/>
            <a:ext cx="3309520" cy="470838"/>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defTabSz="400050">
              <a:lnSpc>
                <a:spcPct val="90000"/>
              </a:lnSpc>
              <a:spcBef>
                <a:spcPct val="0"/>
              </a:spcBef>
              <a:spcAft>
                <a:spcPct val="35000"/>
              </a:spcAft>
            </a:pPr>
            <a:r>
              <a:rPr lang="en-US" sz="1200" b="1">
                <a:solidFill>
                  <a:schemeClr val="tx1"/>
                </a:solidFill>
                <a:latin typeface="Times New Roman"/>
                <a:cs typeface="Times New Roman"/>
              </a:rPr>
              <a:t>Computer Science </a:t>
            </a:r>
            <a:r>
              <a:rPr lang="en-US" sz="1200" b="1" i="1" u="sng">
                <a:solidFill>
                  <a:srgbClr val="0070C0"/>
                </a:solidFill>
                <a:latin typeface="Times New Roman"/>
                <a:cs typeface="Times New Roman"/>
              </a:rPr>
              <a:t>(Information Systems and other applied components to be part of the new Division)</a:t>
            </a:r>
          </a:p>
        </p:txBody>
      </p:sp>
    </p:spTree>
    <p:extLst>
      <p:ext uri="{BB962C8B-B14F-4D97-AF65-F5344CB8AC3E}">
        <p14:creationId xmlns:p14="http://schemas.microsoft.com/office/powerpoint/2010/main" val="3142783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D0FF7E8-9ECF-113A-FEFB-CB377AA5F2CB}"/>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 name="Rectangle 5">
            <a:extLst>
              <a:ext uri="{FF2B5EF4-FFF2-40B4-BE49-F238E27FC236}">
                <a16:creationId xmlns:a16="http://schemas.microsoft.com/office/drawing/2014/main" id="{3A87A52B-2C8C-A37E-16C6-44D40C55829B}"/>
              </a:ext>
            </a:extLst>
          </p:cNvPr>
          <p:cNvSpPr>
            <a:spLocks noChangeArrowheads="1"/>
          </p:cNvSpPr>
          <p:nvPr/>
        </p:nvSpPr>
        <p:spPr bwMode="auto">
          <a:xfrm>
            <a:off x="1525760" y="1169344"/>
            <a:ext cx="9086689" cy="1066800"/>
          </a:xfrm>
          <a:prstGeom prst="rect">
            <a:avLst/>
          </a:prstGeom>
          <a:solidFill>
            <a:srgbClr val="FFF2CC"/>
          </a:solidFill>
          <a:ln w="12700">
            <a:solidFill>
              <a:schemeClr val="tx1"/>
            </a:solidFill>
            <a:miter lim="800000"/>
            <a:headEnd/>
            <a:tailEnd/>
          </a:ln>
        </p:spPr>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pPr>
            <a:r>
              <a:rPr lang="en-US" altLang="en-US" sz="2000" b="1">
                <a:solidFill>
                  <a:srgbClr val="000000"/>
                </a:solidFill>
                <a:latin typeface="Times New Roman" panose="02020603050405020304" pitchFamily="18" charset="0"/>
                <a:cs typeface="Times New Roman" panose="02020603050405020304" pitchFamily="18" charset="0"/>
              </a:rPr>
              <a:t>Arts, Humanities, and Social Science</a:t>
            </a:r>
          </a:p>
          <a:p>
            <a:pPr algn="ctr" eaLnBrk="0" fontAlgn="base" hangingPunct="0">
              <a:spcBef>
                <a:spcPct val="0"/>
              </a:spcBef>
              <a:spcAft>
                <a:spcPct val="0"/>
              </a:spcAft>
            </a:pPr>
            <a:r>
              <a:rPr lang="en-US" altLang="en-US" sz="2000" b="1">
                <a:solidFill>
                  <a:srgbClr val="000000"/>
                </a:solidFill>
                <a:latin typeface="Times New Roman" panose="02020603050405020304" pitchFamily="18" charset="0"/>
                <a:cs typeface="Times New Roman" panose="02020603050405020304" pitchFamily="18" charset="0"/>
              </a:rPr>
              <a:t>Dean: Noah Lystrup</a:t>
            </a:r>
          </a:p>
        </p:txBody>
      </p:sp>
      <p:sp>
        <p:nvSpPr>
          <p:cNvPr id="5" name="Rectangle 5">
            <a:extLst>
              <a:ext uri="{FF2B5EF4-FFF2-40B4-BE49-F238E27FC236}">
                <a16:creationId xmlns:a16="http://schemas.microsoft.com/office/drawing/2014/main" id="{0931682A-27CA-A3E7-1B91-50C259B9DDB3}"/>
              </a:ext>
            </a:extLst>
          </p:cNvPr>
          <p:cNvSpPr>
            <a:spLocks noChangeArrowheads="1"/>
          </p:cNvSpPr>
          <p:nvPr/>
        </p:nvSpPr>
        <p:spPr bwMode="auto">
          <a:xfrm>
            <a:off x="8992636" y="2556746"/>
            <a:ext cx="1619813" cy="742950"/>
          </a:xfrm>
          <a:prstGeom prst="rect">
            <a:avLst/>
          </a:prstGeom>
          <a:solidFill>
            <a:schemeClr val="bg1"/>
          </a:solidFill>
          <a:ln w="12700">
            <a:solidFill>
              <a:srgbClr val="09101D"/>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Writing Center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Rectangle 11">
            <a:extLst>
              <a:ext uri="{FF2B5EF4-FFF2-40B4-BE49-F238E27FC236}">
                <a16:creationId xmlns:a16="http://schemas.microsoft.com/office/drawing/2014/main" id="{3879BCE7-7680-84D1-AB50-DF084A7F2C99}"/>
              </a:ext>
            </a:extLst>
          </p:cNvPr>
          <p:cNvSpPr/>
          <p:nvPr/>
        </p:nvSpPr>
        <p:spPr>
          <a:xfrm>
            <a:off x="6691332" y="2558721"/>
            <a:ext cx="2087007" cy="30338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00050">
              <a:lnSpc>
                <a:spcPct val="90000"/>
              </a:lnSpc>
              <a:spcBef>
                <a:spcPct val="0"/>
              </a:spcBef>
              <a:spcAft>
                <a:spcPct val="35000"/>
              </a:spcAft>
            </a:pPr>
            <a:r>
              <a:rPr lang="en-US" sz="1400" b="1">
                <a:solidFill>
                  <a:srgbClr val="000000"/>
                </a:solidFill>
                <a:latin typeface="Times New Roman"/>
                <a:cs typeface="Times New Roman"/>
              </a:rPr>
              <a:t>English</a:t>
            </a:r>
          </a:p>
        </p:txBody>
      </p:sp>
      <p:sp>
        <p:nvSpPr>
          <p:cNvPr id="15" name="Rectangle 14">
            <a:extLst>
              <a:ext uri="{FF2B5EF4-FFF2-40B4-BE49-F238E27FC236}">
                <a16:creationId xmlns:a16="http://schemas.microsoft.com/office/drawing/2014/main" id="{39F68A89-1929-F2CC-D4EC-807CF17CFC6D}"/>
              </a:ext>
            </a:extLst>
          </p:cNvPr>
          <p:cNvSpPr/>
          <p:nvPr/>
        </p:nvSpPr>
        <p:spPr>
          <a:xfrm>
            <a:off x="1649758" y="4600077"/>
            <a:ext cx="2208953" cy="303382"/>
          </a:xfrm>
          <a:prstGeom prst="rect">
            <a:avLst/>
          </a:prstGeom>
          <a:solidFill>
            <a:schemeClr val="bg1"/>
          </a:solidFill>
          <a:ln w="3810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b="1">
                <a:solidFill>
                  <a:schemeClr val="tx1"/>
                </a:solidFill>
                <a:highlight>
                  <a:srgbClr val="FFFF00"/>
                </a:highlight>
                <a:latin typeface="Times New Roman"/>
                <a:cs typeface="Times New Roman"/>
              </a:rPr>
              <a:t>Digital Media</a:t>
            </a:r>
            <a:endParaRPr lang="en-US" sz="1400" b="1">
              <a:solidFill>
                <a:schemeClr val="tx1"/>
              </a:solidFill>
              <a:highlight>
                <a:srgbClr val="FFFF00"/>
              </a:highlight>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C533834F-C01E-45BA-F9BD-831100FAE063}"/>
              </a:ext>
            </a:extLst>
          </p:cNvPr>
          <p:cNvSpPr/>
          <p:nvPr/>
        </p:nvSpPr>
        <p:spPr>
          <a:xfrm>
            <a:off x="1649760" y="3003798"/>
            <a:ext cx="2208953" cy="30101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00050">
              <a:lnSpc>
                <a:spcPct val="90000"/>
              </a:lnSpc>
              <a:spcBef>
                <a:spcPct val="0"/>
              </a:spcBef>
              <a:spcAft>
                <a:spcPct val="35000"/>
              </a:spcAft>
            </a:pPr>
            <a:r>
              <a:rPr kumimoji="0" lang="en-US" altLang="en-US" sz="1400" b="1" i="0" u="none" strike="noStrike" cap="none" normalizeH="0" baseline="0">
                <a:ln>
                  <a:noFill/>
                </a:ln>
                <a:solidFill>
                  <a:srgbClr val="000000"/>
                </a:solidFill>
                <a:effectLst/>
                <a:latin typeface="Times New Roman"/>
                <a:ea typeface="Calibri" panose="020F0502020204030204" pitchFamily="34" charset="0"/>
                <a:cs typeface="Times New Roman"/>
              </a:rPr>
              <a:t>Communication</a:t>
            </a:r>
            <a:endParaRPr lang="en-US" sz="1400" b="1">
              <a:solidFill>
                <a:schemeClr val="tx1"/>
              </a:solidFill>
              <a:latin typeface="Times New Roman" panose="02020603050405020304" pitchFamily="18" charset="0"/>
              <a:cs typeface="Times New Roman" panose="02020603050405020304" pitchFamily="18" charset="0"/>
            </a:endParaRPr>
          </a:p>
        </p:txBody>
      </p:sp>
      <p:sp>
        <p:nvSpPr>
          <p:cNvPr id="17" name="Rectangle 16">
            <a:extLst>
              <a:ext uri="{FF2B5EF4-FFF2-40B4-BE49-F238E27FC236}">
                <a16:creationId xmlns:a16="http://schemas.microsoft.com/office/drawing/2014/main" id="{94EFAA29-7AFE-FAA2-BEAE-70DE9B7E211B}"/>
              </a:ext>
            </a:extLst>
          </p:cNvPr>
          <p:cNvSpPr/>
          <p:nvPr/>
        </p:nvSpPr>
        <p:spPr>
          <a:xfrm>
            <a:off x="1649760" y="4168671"/>
            <a:ext cx="2208953" cy="30338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00050">
              <a:lnSpc>
                <a:spcPct val="90000"/>
              </a:lnSpc>
              <a:spcBef>
                <a:spcPct val="0"/>
              </a:spcBef>
              <a:spcAft>
                <a:spcPct val="35000"/>
              </a:spcAft>
            </a:pPr>
            <a:r>
              <a:rPr kumimoji="0" lang="en-US" altLang="en-US" sz="1400" b="1" i="0" u="none" strike="noStrike" cap="none" normalizeH="0" baseline="0">
                <a:ln>
                  <a:noFill/>
                </a:ln>
                <a:solidFill>
                  <a:srgbClr val="000000"/>
                </a:solidFill>
                <a:effectLst/>
                <a:latin typeface="Times New Roman"/>
                <a:ea typeface="Calibri" panose="020F0502020204030204" pitchFamily="34" charset="0"/>
                <a:cs typeface="Times New Roman"/>
              </a:rPr>
              <a:t>Film/MCTV</a:t>
            </a:r>
            <a:endParaRPr lang="en-US" altLang="en-US" sz="1400" b="1">
              <a:solidFill>
                <a:srgbClr val="000000"/>
              </a:solidFill>
              <a:latin typeface="Times New Roman"/>
              <a:ea typeface="Calibri" panose="020F0502020204030204" pitchFamily="34" charset="0"/>
              <a:cs typeface="Times New Roman"/>
            </a:endParaRPr>
          </a:p>
        </p:txBody>
      </p:sp>
      <p:sp>
        <p:nvSpPr>
          <p:cNvPr id="18" name="Rectangle 17">
            <a:extLst>
              <a:ext uri="{FF2B5EF4-FFF2-40B4-BE49-F238E27FC236}">
                <a16:creationId xmlns:a16="http://schemas.microsoft.com/office/drawing/2014/main" id="{52B878C9-62FE-9F5D-E881-43FACA9CDD6B}"/>
              </a:ext>
            </a:extLst>
          </p:cNvPr>
          <p:cNvSpPr/>
          <p:nvPr/>
        </p:nvSpPr>
        <p:spPr>
          <a:xfrm>
            <a:off x="1525760" y="2564010"/>
            <a:ext cx="2456951" cy="30338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00050">
              <a:lnSpc>
                <a:spcPct val="90000"/>
              </a:lnSpc>
              <a:spcBef>
                <a:spcPct val="0"/>
              </a:spcBef>
              <a:spcAft>
                <a:spcPct val="35000"/>
              </a:spcAft>
            </a:pPr>
            <a:r>
              <a:rPr kumimoji="0" lang="en-US" altLang="en-US" sz="1400" b="1" i="0" u="none" strike="noStrike" cap="none" normalizeH="0" baseline="0">
                <a:ln>
                  <a:noFill/>
                </a:ln>
                <a:solidFill>
                  <a:srgbClr val="000000"/>
                </a:solidFill>
                <a:effectLst/>
                <a:latin typeface="Times New Roman"/>
                <a:ea typeface="Calibri" panose="020F0502020204030204" pitchFamily="34" charset="0"/>
                <a:cs typeface="Times New Roman"/>
              </a:rPr>
              <a:t>Fine Arts</a:t>
            </a:r>
            <a:endParaRPr lang="en-US" altLang="en-US" sz="1400" b="1">
              <a:solidFill>
                <a:srgbClr val="000000"/>
              </a:solidFill>
              <a:latin typeface="Times New Roman"/>
              <a:ea typeface="Calibri" panose="020F0502020204030204" pitchFamily="34" charset="0"/>
              <a:cs typeface="Times New Roman"/>
            </a:endParaRPr>
          </a:p>
        </p:txBody>
      </p:sp>
      <p:sp>
        <p:nvSpPr>
          <p:cNvPr id="25" name="Rectangle 24">
            <a:extLst>
              <a:ext uri="{FF2B5EF4-FFF2-40B4-BE49-F238E27FC236}">
                <a16:creationId xmlns:a16="http://schemas.microsoft.com/office/drawing/2014/main" id="{A4865F3E-C515-C43A-1299-1544F7EFD006}"/>
              </a:ext>
            </a:extLst>
          </p:cNvPr>
          <p:cNvSpPr/>
          <p:nvPr/>
        </p:nvSpPr>
        <p:spPr>
          <a:xfrm>
            <a:off x="1649760" y="3775219"/>
            <a:ext cx="2208953" cy="30338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00050">
              <a:lnSpc>
                <a:spcPct val="90000"/>
              </a:lnSpc>
              <a:spcBef>
                <a:spcPct val="0"/>
              </a:spcBef>
              <a:spcAft>
                <a:spcPct val="35000"/>
              </a:spcAft>
            </a:pPr>
            <a:r>
              <a:rPr kumimoji="0" lang="en-US" altLang="en-US" sz="1400" b="1" i="0" u="none" strike="noStrike" cap="none" normalizeH="0" baseline="0">
                <a:ln>
                  <a:noFill/>
                </a:ln>
                <a:solidFill>
                  <a:srgbClr val="000000"/>
                </a:solidFill>
                <a:effectLst/>
                <a:latin typeface="Times New Roman"/>
                <a:ea typeface="Calibri" panose="020F0502020204030204" pitchFamily="34" charset="0"/>
                <a:cs typeface="Times New Roman"/>
              </a:rPr>
              <a:t>Music</a:t>
            </a:r>
            <a:endParaRPr lang="en-US" altLang="en-US" sz="1400" b="1">
              <a:solidFill>
                <a:srgbClr val="000000"/>
              </a:solidFill>
              <a:latin typeface="Times New Roman"/>
              <a:ea typeface="Calibri" panose="020F0502020204030204" pitchFamily="34" charset="0"/>
              <a:cs typeface="Times New Roman"/>
            </a:endParaRPr>
          </a:p>
        </p:txBody>
      </p:sp>
      <p:sp>
        <p:nvSpPr>
          <p:cNvPr id="26" name="Rectangle 25">
            <a:extLst>
              <a:ext uri="{FF2B5EF4-FFF2-40B4-BE49-F238E27FC236}">
                <a16:creationId xmlns:a16="http://schemas.microsoft.com/office/drawing/2014/main" id="{963DC5F7-6FC4-B918-3346-5263972EB99B}"/>
              </a:ext>
            </a:extLst>
          </p:cNvPr>
          <p:cNvSpPr/>
          <p:nvPr/>
        </p:nvSpPr>
        <p:spPr>
          <a:xfrm>
            <a:off x="1649760" y="3388324"/>
            <a:ext cx="2208953" cy="30338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00050">
              <a:lnSpc>
                <a:spcPct val="90000"/>
              </a:lnSpc>
              <a:spcBef>
                <a:spcPct val="0"/>
              </a:spcBef>
              <a:spcAft>
                <a:spcPct val="35000"/>
              </a:spcAft>
            </a:pPr>
            <a:r>
              <a:rPr kumimoji="0" lang="en-US" altLang="en-US" sz="1400" b="1" i="0" u="none" strike="noStrike" cap="none" normalizeH="0" baseline="0">
                <a:ln>
                  <a:noFill/>
                </a:ln>
                <a:solidFill>
                  <a:srgbClr val="000000"/>
                </a:solidFill>
                <a:effectLst/>
                <a:latin typeface="Times New Roman"/>
                <a:ea typeface="Calibri" panose="020F0502020204030204" pitchFamily="34" charset="0"/>
                <a:cs typeface="Times New Roman"/>
              </a:rPr>
              <a:t>World Languages</a:t>
            </a:r>
            <a:endParaRPr lang="en-US" altLang="en-US" sz="1400" b="1">
              <a:solidFill>
                <a:srgbClr val="000000"/>
              </a:solidFill>
              <a:latin typeface="Times New Roman"/>
              <a:ea typeface="Calibri" panose="020F0502020204030204" pitchFamily="34" charset="0"/>
              <a:cs typeface="Times New Roman"/>
            </a:endParaRPr>
          </a:p>
        </p:txBody>
      </p:sp>
      <p:sp>
        <p:nvSpPr>
          <p:cNvPr id="27" name="Rectangle 26">
            <a:extLst>
              <a:ext uri="{FF2B5EF4-FFF2-40B4-BE49-F238E27FC236}">
                <a16:creationId xmlns:a16="http://schemas.microsoft.com/office/drawing/2014/main" id="{6DCD2ED3-9F30-DCB5-2E09-71F6ACD08321}"/>
              </a:ext>
            </a:extLst>
          </p:cNvPr>
          <p:cNvSpPr/>
          <p:nvPr/>
        </p:nvSpPr>
        <p:spPr>
          <a:xfrm>
            <a:off x="1649757" y="5058293"/>
            <a:ext cx="2208953" cy="30338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00050">
              <a:lnSpc>
                <a:spcPct val="90000"/>
              </a:lnSpc>
              <a:spcBef>
                <a:spcPct val="0"/>
              </a:spcBef>
              <a:spcAft>
                <a:spcPct val="35000"/>
              </a:spcAft>
            </a:pPr>
            <a:r>
              <a:rPr kumimoji="0" lang="en-US" altLang="en-US" sz="1400" b="1" i="0" u="none" strike="noStrike" cap="none" normalizeH="0" baseline="0">
                <a:ln>
                  <a:noFill/>
                </a:ln>
                <a:solidFill>
                  <a:srgbClr val="000000"/>
                </a:solidFill>
                <a:effectLst/>
                <a:latin typeface="Times New Roman"/>
                <a:ea typeface="Calibri" panose="020F0502020204030204" pitchFamily="34" charset="0"/>
                <a:cs typeface="Times New Roman"/>
              </a:rPr>
              <a:t>Theater Arts</a:t>
            </a:r>
            <a:endParaRPr lang="en-US" altLang="en-US" sz="1400" b="1">
              <a:solidFill>
                <a:srgbClr val="000000"/>
              </a:solidFill>
              <a:latin typeface="Times New Roman"/>
              <a:ea typeface="Calibri" panose="020F0502020204030204" pitchFamily="34" charset="0"/>
              <a:cs typeface="Times New Roman"/>
            </a:endParaRPr>
          </a:p>
        </p:txBody>
      </p:sp>
      <p:grpSp>
        <p:nvGrpSpPr>
          <p:cNvPr id="45" name="Group 44">
            <a:extLst>
              <a:ext uri="{FF2B5EF4-FFF2-40B4-BE49-F238E27FC236}">
                <a16:creationId xmlns:a16="http://schemas.microsoft.com/office/drawing/2014/main" id="{72572B25-CFE8-C561-313D-09C363256CAA}"/>
              </a:ext>
            </a:extLst>
          </p:cNvPr>
          <p:cNvGrpSpPr/>
          <p:nvPr/>
        </p:nvGrpSpPr>
        <p:grpSpPr>
          <a:xfrm>
            <a:off x="4277265" y="2979704"/>
            <a:ext cx="2208953" cy="2258501"/>
            <a:chOff x="3774012" y="2354399"/>
            <a:chExt cx="2208953" cy="2258501"/>
          </a:xfrm>
          <a:solidFill>
            <a:schemeClr val="bg1"/>
          </a:solidFill>
        </p:grpSpPr>
        <p:sp>
          <p:nvSpPr>
            <p:cNvPr id="30" name="Rectangle 29">
              <a:extLst>
                <a:ext uri="{FF2B5EF4-FFF2-40B4-BE49-F238E27FC236}">
                  <a16:creationId xmlns:a16="http://schemas.microsoft.com/office/drawing/2014/main" id="{125C7A58-B10E-8C68-49F2-12BAB852546E}"/>
                </a:ext>
              </a:extLst>
            </p:cNvPr>
            <p:cNvSpPr/>
            <p:nvPr/>
          </p:nvSpPr>
          <p:spPr>
            <a:xfrm>
              <a:off x="3774012" y="2738755"/>
              <a:ext cx="2208953" cy="301013"/>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00050">
                <a:lnSpc>
                  <a:spcPct val="90000"/>
                </a:lnSpc>
                <a:spcBef>
                  <a:spcPct val="0"/>
                </a:spcBef>
                <a:spcAft>
                  <a:spcPct val="35000"/>
                </a:spcAft>
              </a:pPr>
              <a:r>
                <a:rPr kumimoji="0" lang="en-US" altLang="en-US" sz="1400" b="1" i="0" u="none" strike="noStrike" cap="none" normalizeH="0" baseline="0">
                  <a:ln>
                    <a:noFill/>
                  </a:ln>
                  <a:solidFill>
                    <a:srgbClr val="000000"/>
                  </a:solidFill>
                  <a:effectLst/>
                  <a:latin typeface="Times New Roman"/>
                  <a:ea typeface="Calibri" panose="020F0502020204030204" pitchFamily="34" charset="0"/>
                  <a:cs typeface="Times New Roman"/>
                </a:rPr>
                <a:t>Culture Geography</a:t>
              </a:r>
              <a:endParaRPr lang="en-US" sz="1400" b="1">
                <a:solidFill>
                  <a:schemeClr val="tx1"/>
                </a:solidFill>
                <a:latin typeface="Times New Roman" panose="02020603050405020304" pitchFamily="18" charset="0"/>
                <a:cs typeface="Times New Roman" panose="02020603050405020304" pitchFamily="18" charset="0"/>
              </a:endParaRPr>
            </a:p>
          </p:txBody>
        </p:sp>
        <p:sp>
          <p:nvSpPr>
            <p:cNvPr id="31" name="Rectangle 30">
              <a:extLst>
                <a:ext uri="{FF2B5EF4-FFF2-40B4-BE49-F238E27FC236}">
                  <a16:creationId xmlns:a16="http://schemas.microsoft.com/office/drawing/2014/main" id="{6B36976C-4B1B-D45A-75DB-8A555EE68381}"/>
                </a:ext>
              </a:extLst>
            </p:cNvPr>
            <p:cNvSpPr/>
            <p:nvPr/>
          </p:nvSpPr>
          <p:spPr>
            <a:xfrm>
              <a:off x="3774012" y="3903628"/>
              <a:ext cx="2208953" cy="303382"/>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00050">
                <a:lnSpc>
                  <a:spcPct val="90000"/>
                </a:lnSpc>
                <a:spcBef>
                  <a:spcPct val="0"/>
                </a:spcBef>
                <a:spcAft>
                  <a:spcPct val="35000"/>
                </a:spcAft>
              </a:pPr>
              <a:r>
                <a:rPr kumimoji="0" lang="en-US" altLang="en-US" sz="1400" b="1" i="0" u="none" strike="noStrike" cap="none" normalizeH="0" baseline="0">
                  <a:ln>
                    <a:noFill/>
                  </a:ln>
                  <a:solidFill>
                    <a:srgbClr val="000000"/>
                  </a:solidFill>
                  <a:effectLst/>
                  <a:latin typeface="Times New Roman"/>
                  <a:ea typeface="Calibri" panose="020F0502020204030204" pitchFamily="34" charset="0"/>
                  <a:cs typeface="Times New Roman"/>
                </a:rPr>
                <a:t>Psychology</a:t>
              </a:r>
              <a:endParaRPr lang="en-US" altLang="en-US" sz="1400" b="1">
                <a:solidFill>
                  <a:srgbClr val="000000"/>
                </a:solidFill>
                <a:latin typeface="Times New Roman"/>
                <a:ea typeface="Calibri" panose="020F0502020204030204" pitchFamily="34" charset="0"/>
                <a:cs typeface="Times New Roman"/>
              </a:endParaRPr>
            </a:p>
          </p:txBody>
        </p:sp>
        <p:sp>
          <p:nvSpPr>
            <p:cNvPr id="32" name="Rectangle 31">
              <a:extLst>
                <a:ext uri="{FF2B5EF4-FFF2-40B4-BE49-F238E27FC236}">
                  <a16:creationId xmlns:a16="http://schemas.microsoft.com/office/drawing/2014/main" id="{584FE798-6C04-2D1F-D2EF-712E77C948DE}"/>
                </a:ext>
              </a:extLst>
            </p:cNvPr>
            <p:cNvSpPr/>
            <p:nvPr/>
          </p:nvSpPr>
          <p:spPr>
            <a:xfrm>
              <a:off x="3774012" y="2354399"/>
              <a:ext cx="2208953" cy="303382"/>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00050">
                <a:lnSpc>
                  <a:spcPct val="90000"/>
                </a:lnSpc>
                <a:spcBef>
                  <a:spcPct val="0"/>
                </a:spcBef>
                <a:spcAft>
                  <a:spcPct val="35000"/>
                </a:spcAft>
              </a:pPr>
              <a:r>
                <a:rPr kumimoji="0" lang="en-US" altLang="en-US" sz="1400" b="1" i="0" u="none" strike="noStrike" cap="none" normalizeH="0" baseline="0">
                  <a:ln>
                    <a:noFill/>
                  </a:ln>
                  <a:solidFill>
                    <a:srgbClr val="000000"/>
                  </a:solidFill>
                  <a:effectLst/>
                  <a:latin typeface="Times New Roman"/>
                  <a:ea typeface="Calibri" panose="020F0502020204030204" pitchFamily="34" charset="0"/>
                  <a:cs typeface="Times New Roman"/>
                </a:rPr>
                <a:t>Anthropology</a:t>
              </a:r>
              <a:endParaRPr lang="en-US" altLang="en-US" sz="1400" b="1">
                <a:solidFill>
                  <a:srgbClr val="000000"/>
                </a:solidFill>
                <a:latin typeface="Times New Roman"/>
                <a:ea typeface="Calibri" panose="020F0502020204030204" pitchFamily="34" charset="0"/>
                <a:cs typeface="Times New Roman"/>
              </a:endParaRPr>
            </a:p>
          </p:txBody>
        </p:sp>
        <p:sp>
          <p:nvSpPr>
            <p:cNvPr id="33" name="Rectangle 32">
              <a:extLst>
                <a:ext uri="{FF2B5EF4-FFF2-40B4-BE49-F238E27FC236}">
                  <a16:creationId xmlns:a16="http://schemas.microsoft.com/office/drawing/2014/main" id="{8F469B3A-74C1-FAB8-ABA6-BC8095AEFA7B}"/>
                </a:ext>
              </a:extLst>
            </p:cNvPr>
            <p:cNvSpPr/>
            <p:nvPr/>
          </p:nvSpPr>
          <p:spPr>
            <a:xfrm>
              <a:off x="3774012" y="3510176"/>
              <a:ext cx="2208953" cy="303382"/>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00050">
                <a:lnSpc>
                  <a:spcPct val="90000"/>
                </a:lnSpc>
                <a:spcBef>
                  <a:spcPct val="0"/>
                </a:spcBef>
                <a:spcAft>
                  <a:spcPct val="35000"/>
                </a:spcAft>
              </a:pPr>
              <a:r>
                <a:rPr kumimoji="0" lang="en-US" altLang="en-US" sz="1400" b="1" i="0" u="none" strike="noStrike" cap="none" normalizeH="0" baseline="0">
                  <a:ln>
                    <a:noFill/>
                  </a:ln>
                  <a:solidFill>
                    <a:srgbClr val="000000"/>
                  </a:solidFill>
                  <a:effectLst/>
                  <a:latin typeface="Times New Roman"/>
                  <a:ea typeface="Calibri" panose="020F0502020204030204" pitchFamily="34" charset="0"/>
                  <a:cs typeface="Times New Roman"/>
                </a:rPr>
                <a:t>Philosophy</a:t>
              </a:r>
              <a:endParaRPr lang="en-US" altLang="en-US" sz="1400" b="1">
                <a:solidFill>
                  <a:srgbClr val="000000"/>
                </a:solidFill>
                <a:latin typeface="Times New Roman"/>
                <a:ea typeface="Calibri" panose="020F0502020204030204" pitchFamily="34" charset="0"/>
                <a:cs typeface="Times New Roman"/>
              </a:endParaRPr>
            </a:p>
          </p:txBody>
        </p:sp>
        <p:sp>
          <p:nvSpPr>
            <p:cNvPr id="34" name="Rectangle 33">
              <a:extLst>
                <a:ext uri="{FF2B5EF4-FFF2-40B4-BE49-F238E27FC236}">
                  <a16:creationId xmlns:a16="http://schemas.microsoft.com/office/drawing/2014/main" id="{E1F53D7C-C31E-421A-51D7-C8B87211B3F1}"/>
                </a:ext>
              </a:extLst>
            </p:cNvPr>
            <p:cNvSpPr/>
            <p:nvPr/>
          </p:nvSpPr>
          <p:spPr>
            <a:xfrm>
              <a:off x="3774012" y="3123281"/>
              <a:ext cx="2208953" cy="303382"/>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00050">
                <a:lnSpc>
                  <a:spcPct val="90000"/>
                </a:lnSpc>
                <a:spcBef>
                  <a:spcPct val="0"/>
                </a:spcBef>
                <a:spcAft>
                  <a:spcPct val="35000"/>
                </a:spcAft>
              </a:pPr>
              <a:r>
                <a:rPr kumimoji="0" lang="en-US" altLang="en-US" sz="1400" b="1" i="0" u="none" strike="noStrike" cap="none" normalizeH="0" baseline="0">
                  <a:ln>
                    <a:noFill/>
                  </a:ln>
                  <a:solidFill>
                    <a:srgbClr val="000000"/>
                  </a:solidFill>
                  <a:effectLst/>
                  <a:latin typeface="Times New Roman"/>
                  <a:ea typeface="Calibri" panose="020F0502020204030204" pitchFamily="34" charset="0"/>
                  <a:cs typeface="Times New Roman"/>
                </a:rPr>
                <a:t>History/Social Science</a:t>
              </a:r>
              <a:endParaRPr lang="en-US" altLang="en-US" sz="1400" b="1">
                <a:solidFill>
                  <a:srgbClr val="000000"/>
                </a:solidFill>
                <a:latin typeface="Times New Roman"/>
                <a:ea typeface="Calibri" panose="020F0502020204030204" pitchFamily="34" charset="0"/>
                <a:cs typeface="Times New Roman"/>
              </a:endParaRPr>
            </a:p>
          </p:txBody>
        </p:sp>
        <p:sp>
          <p:nvSpPr>
            <p:cNvPr id="35" name="Rectangle 34">
              <a:extLst>
                <a:ext uri="{FF2B5EF4-FFF2-40B4-BE49-F238E27FC236}">
                  <a16:creationId xmlns:a16="http://schemas.microsoft.com/office/drawing/2014/main" id="{46D6AD21-8849-DC3D-2D88-08342BB31031}"/>
                </a:ext>
              </a:extLst>
            </p:cNvPr>
            <p:cNvSpPr/>
            <p:nvPr/>
          </p:nvSpPr>
          <p:spPr>
            <a:xfrm>
              <a:off x="3774012" y="4309518"/>
              <a:ext cx="2208953" cy="303382"/>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00050">
                <a:lnSpc>
                  <a:spcPct val="90000"/>
                </a:lnSpc>
                <a:spcBef>
                  <a:spcPct val="0"/>
                </a:spcBef>
                <a:spcAft>
                  <a:spcPct val="35000"/>
                </a:spcAft>
              </a:pPr>
              <a:r>
                <a:rPr kumimoji="0" lang="en-US" altLang="en-US" sz="1400" b="1" i="0" u="none" strike="noStrike" cap="none" normalizeH="0" baseline="0">
                  <a:ln>
                    <a:noFill/>
                  </a:ln>
                  <a:solidFill>
                    <a:srgbClr val="000000"/>
                  </a:solidFill>
                  <a:effectLst/>
                  <a:latin typeface="Times New Roman"/>
                  <a:ea typeface="Calibri" panose="020F0502020204030204" pitchFamily="34" charset="0"/>
                  <a:cs typeface="Times New Roman"/>
                </a:rPr>
                <a:t>Sociology</a:t>
              </a:r>
              <a:endParaRPr lang="en-US" altLang="en-US" sz="1400" b="1">
                <a:solidFill>
                  <a:srgbClr val="000000"/>
                </a:solidFill>
                <a:latin typeface="Times New Roman"/>
                <a:ea typeface="Calibri" panose="020F0502020204030204" pitchFamily="34" charset="0"/>
                <a:cs typeface="Times New Roman"/>
              </a:endParaRPr>
            </a:p>
          </p:txBody>
        </p:sp>
      </p:grpSp>
      <p:sp>
        <p:nvSpPr>
          <p:cNvPr id="47" name="Rectangle 46">
            <a:extLst>
              <a:ext uri="{FF2B5EF4-FFF2-40B4-BE49-F238E27FC236}">
                <a16:creationId xmlns:a16="http://schemas.microsoft.com/office/drawing/2014/main" id="{F9372BAB-1123-BA9D-3E42-23655D8C78A4}"/>
              </a:ext>
            </a:extLst>
          </p:cNvPr>
          <p:cNvSpPr/>
          <p:nvPr/>
        </p:nvSpPr>
        <p:spPr>
          <a:xfrm>
            <a:off x="4153267" y="2564010"/>
            <a:ext cx="2456951" cy="30338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00050">
              <a:lnSpc>
                <a:spcPct val="90000"/>
              </a:lnSpc>
              <a:spcBef>
                <a:spcPct val="0"/>
              </a:spcBef>
              <a:spcAft>
                <a:spcPct val="35000"/>
              </a:spcAft>
            </a:pPr>
            <a:r>
              <a:rPr kumimoji="0" lang="en-US" altLang="en-US" sz="1400" b="1" i="0" u="none" strike="noStrike" cap="none" normalizeH="0" baseline="0">
                <a:ln>
                  <a:noFill/>
                </a:ln>
                <a:solidFill>
                  <a:srgbClr val="000000"/>
                </a:solidFill>
                <a:effectLst/>
                <a:latin typeface="Times New Roman"/>
                <a:ea typeface="Calibri" panose="020F0502020204030204" pitchFamily="34" charset="0"/>
                <a:cs typeface="Times New Roman"/>
              </a:rPr>
              <a:t>Social Science</a:t>
            </a:r>
            <a:endParaRPr lang="en-US" altLang="en-US" sz="1400" b="1">
              <a:solidFill>
                <a:srgbClr val="000000"/>
              </a:solidFill>
              <a:latin typeface="Times New Roman"/>
              <a:ea typeface="Calibri" panose="020F0502020204030204" pitchFamily="34" charset="0"/>
              <a:cs typeface="Times New Roman"/>
            </a:endParaRPr>
          </a:p>
        </p:txBody>
      </p:sp>
    </p:spTree>
    <p:extLst>
      <p:ext uri="{BB962C8B-B14F-4D97-AF65-F5344CB8AC3E}">
        <p14:creationId xmlns:p14="http://schemas.microsoft.com/office/powerpoint/2010/main" val="32794995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BBBBE70212173469E52B599B29DE39A" ma:contentTypeVersion="14" ma:contentTypeDescription="Create a new document." ma:contentTypeScope="" ma:versionID="045d6cac3737924a6fd45e4bf63eda88">
  <xsd:schema xmlns:xsd="http://www.w3.org/2001/XMLSchema" xmlns:xs="http://www.w3.org/2001/XMLSchema" xmlns:p="http://schemas.microsoft.com/office/2006/metadata/properties" xmlns:ns3="765a9c87-2411-4c55-8ca4-c294541135ba" xmlns:ns4="4867e319-8665-47b3-a2e9-c38c233e7566" targetNamespace="http://schemas.microsoft.com/office/2006/metadata/properties" ma:root="true" ma:fieldsID="ea8fdac596d4a2f5b4fa2043379e4914" ns3:_="" ns4:_="">
    <xsd:import namespace="765a9c87-2411-4c55-8ca4-c294541135ba"/>
    <xsd:import namespace="4867e319-8665-47b3-a2e9-c38c233e7566"/>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MediaServiceDateTaken" minOccurs="0"/>
                <xsd:element ref="ns3:_activity"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OCR"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5a9c87-2411-4c55-8ca4-c294541135b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_activity" ma:index="12" nillable="true" ma:displayName="_activity" ma:hidden="true" ma:internalName="_activity">
      <xsd:simpleType>
        <xsd:restriction base="dms:Note"/>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SystemTags" ma:index="20" nillable="true" ma:displayName="MediaServiceSystemTags" ma:hidden="true" ma:internalName="MediaServiceSystemTags" ma:readOnly="true">
      <xsd:simpleType>
        <xsd:restriction base="dms:Note"/>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867e319-8665-47b3-a2e9-c38c233e7566"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765a9c87-2411-4c55-8ca4-c294541135ba"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CA1442F-2A0B-4FE8-BD51-81112A1870A2}">
  <ds:schemaRefs>
    <ds:schemaRef ds:uri="4867e319-8665-47b3-a2e9-c38c233e7566"/>
    <ds:schemaRef ds:uri="765a9c87-2411-4c55-8ca4-c294541135b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0019F8C-2F82-42EB-B567-407591E976E9}">
  <ds:schemaRefs>
    <ds:schemaRef ds:uri="4867e319-8665-47b3-a2e9-c38c233e7566"/>
    <ds:schemaRef ds:uri="765a9c87-2411-4c55-8ca4-c294541135b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7862FF8B-597D-4B26-942E-9A07E0BFB83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TotalTime>
  <Words>841</Words>
  <Application>Microsoft Office PowerPoint</Application>
  <PresentationFormat>Widescreen</PresentationFormat>
  <Paragraphs>215</Paragraphs>
  <Slides>13</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Times New Roman</vt:lpstr>
      <vt:lpstr>Office Theme</vt:lpstr>
      <vt:lpstr>Re-Envisioning Academic Affairs</vt:lpstr>
      <vt:lpstr>PowerPoint Presentation</vt:lpstr>
      <vt:lpstr>PowerPoint Presentation</vt:lpstr>
      <vt:lpstr>Outcome</vt:lpstr>
      <vt:lpstr>Based on Feedback Received from all constituency groups, the following Positions Are Being Recommended for Approval. </vt:lpstr>
      <vt:lpstr>PowerPoint Presentation</vt:lpstr>
      <vt:lpstr>PowerPoint Presentation</vt:lpstr>
      <vt:lpstr>PowerPoint Presentation</vt:lpstr>
      <vt:lpstr>PowerPoint Presentation</vt:lpstr>
      <vt:lpstr>PowerPoint Presentation</vt:lpstr>
      <vt:lpstr>PowerPoint Presentation</vt:lpstr>
      <vt:lpstr>Q&amp;A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Academic Affairs Re-Organization</dc:title>
  <dc:creator>Fayek, Moaty</dc:creator>
  <cp:lastModifiedBy>Fayek, Moaty</cp:lastModifiedBy>
  <cp:revision>3</cp:revision>
  <cp:lastPrinted>2024-05-07T19:43:30Z</cp:lastPrinted>
  <dcterms:created xsi:type="dcterms:W3CDTF">2023-10-16T11:40:54Z</dcterms:created>
  <dcterms:modified xsi:type="dcterms:W3CDTF">2024-05-14T19:06:30Z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0x010100FBBBBE70212173469E52B599B29DE39A</vt:lpwstr>
  </property>
</Properties>
</file>